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4" r:id="rId8"/>
    <p:sldId id="266" r:id="rId9"/>
    <p:sldId id="267" r:id="rId10"/>
    <p:sldId id="268" r:id="rId11"/>
    <p:sldId id="269" r:id="rId12"/>
    <p:sldId id="272" r:id="rId13"/>
    <p:sldId id="270" r:id="rId14"/>
    <p:sldId id="271" r:id="rId15"/>
    <p:sldId id="260" r:id="rId16"/>
    <p:sldId id="281" r:id="rId17"/>
    <p:sldId id="282" r:id="rId18"/>
    <p:sldId id="273" r:id="rId19"/>
    <p:sldId id="276" r:id="rId20"/>
    <p:sldId id="277" r:id="rId21"/>
    <p:sldId id="278" r:id="rId22"/>
    <p:sldId id="279" r:id="rId23"/>
    <p:sldId id="280" r:id="rId24"/>
    <p:sldId id="28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2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5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33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2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42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79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8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1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09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6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3E66E-018E-4945-8A1F-017FD8F3383B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45203-D84F-44F0-85FC-9AB1BFF6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0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pastyle.apa.org/style-grammar-guidelines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astyle.apa.org/style-grammar-guideline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pastyle.apa.org/style-grammar-guidelines" TargetMode="Externa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tright.org/strategie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astyle.apa.org/style-grammar-guidelines/references/exampl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7/0000168-00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7/ppm000018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xtbook.com/ygsreprints/NACAC/nacac_jca_spring2016/#/4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uRoWTYfxM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ffpost.com/entry/anxiety-love-watching-horror-movies_l_5d277587e4b02a5a5d57b59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rrichardgreen.com/apawriting-help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1903B526-5F1D-4951-A40F-AB4288584332}"/>
              </a:ext>
            </a:extLst>
          </p:cNvPr>
          <p:cNvGrpSpPr/>
          <p:nvPr/>
        </p:nvGrpSpPr>
        <p:grpSpPr>
          <a:xfrm>
            <a:off x="3160660" y="1445123"/>
            <a:ext cx="5372858" cy="4414246"/>
            <a:chOff x="3279130" y="1445123"/>
            <a:chExt cx="5372858" cy="4414246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DCCEF5F-343E-420B-B19B-B0148FFDD4A2}"/>
                </a:ext>
              </a:extLst>
            </p:cNvPr>
            <p:cNvGrpSpPr/>
            <p:nvPr/>
          </p:nvGrpSpPr>
          <p:grpSpPr>
            <a:xfrm>
              <a:off x="5103606" y="1445123"/>
              <a:ext cx="3548382" cy="3548382"/>
              <a:chOff x="608012" y="2220660"/>
              <a:chExt cx="2766951" cy="2766951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EAAD50E7-D632-4BEF-9EFA-17380D86E900}"/>
                  </a:ext>
                </a:extLst>
              </p:cNvPr>
              <p:cNvSpPr/>
              <p:nvPr/>
            </p:nvSpPr>
            <p:spPr>
              <a:xfrm>
                <a:off x="608012" y="2220660"/>
                <a:ext cx="2766951" cy="2766951"/>
              </a:xfrm>
              <a:prstGeom prst="ellipse">
                <a:avLst/>
              </a:prstGeom>
              <a:gradFill flip="none" rotWithShape="1">
                <a:gsLst>
                  <a:gs pos="66000">
                    <a:schemeClr val="bg1">
                      <a:lumMod val="95000"/>
                    </a:schemeClr>
                  </a:gs>
                  <a:gs pos="23000">
                    <a:srgbClr val="5A5A5A"/>
                  </a:gs>
                  <a:gs pos="45000">
                    <a:schemeClr val="bg1">
                      <a:lumMod val="85000"/>
                    </a:schemeClr>
                  </a:gs>
                  <a:gs pos="1000">
                    <a:schemeClr val="accent1">
                      <a:tint val="66000"/>
                      <a:satMod val="160000"/>
                      <a:alpha val="0"/>
                      <a:lumMod val="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FDD3F8D-C247-48C2-99C3-84477C343432}"/>
                  </a:ext>
                </a:extLst>
              </p:cNvPr>
              <p:cNvSpPr/>
              <p:nvPr/>
            </p:nvSpPr>
            <p:spPr>
              <a:xfrm>
                <a:off x="721448" y="2334097"/>
                <a:ext cx="2540079" cy="2540078"/>
              </a:xfrm>
              <a:prstGeom prst="ellipse">
                <a:avLst/>
              </a:prstGeom>
              <a:gradFill flip="none" rotWithShape="1">
                <a:gsLst>
                  <a:gs pos="83000">
                    <a:schemeClr val="bg1">
                      <a:lumMod val="85000"/>
                    </a:schemeClr>
                  </a:gs>
                  <a:gs pos="0">
                    <a:srgbClr val="5A5A5A"/>
                  </a:gs>
                  <a:gs pos="39195">
                    <a:schemeClr val="bg1">
                      <a:lumMod val="85000"/>
                    </a:schemeClr>
                  </a:gs>
                  <a:gs pos="62000">
                    <a:srgbClr val="000000"/>
                  </a:gs>
                  <a:gs pos="13000">
                    <a:schemeClr val="bg1">
                      <a:lumMod val="9300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F25E15D-7069-417D-8580-AF49382847EF}"/>
                  </a:ext>
                </a:extLst>
              </p:cNvPr>
              <p:cNvSpPr/>
              <p:nvPr/>
            </p:nvSpPr>
            <p:spPr>
              <a:xfrm>
                <a:off x="793760" y="2406408"/>
                <a:ext cx="2395455" cy="2395455"/>
              </a:xfrm>
              <a:prstGeom prst="ellipse">
                <a:avLst/>
              </a:prstGeom>
              <a:gradFill flip="none" rotWithShape="1">
                <a:gsLst>
                  <a:gs pos="83000">
                    <a:schemeClr val="bg1">
                      <a:lumMod val="85000"/>
                    </a:schemeClr>
                  </a:gs>
                  <a:gs pos="22000">
                    <a:srgbClr val="5A5A5A"/>
                  </a:gs>
                  <a:gs pos="39195">
                    <a:schemeClr val="bg1">
                      <a:lumMod val="85000"/>
                    </a:schemeClr>
                  </a:gs>
                  <a:gs pos="62000">
                    <a:srgbClr val="000000"/>
                  </a:gs>
                  <a:gs pos="5000">
                    <a:schemeClr val="accent1">
                      <a:tint val="66000"/>
                      <a:satMod val="160000"/>
                      <a:alpha val="0"/>
                      <a:lumMod val="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CC815CC-3095-4A5B-8A3D-7578C4B01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7077" y="3218594"/>
              <a:ext cx="720" cy="7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B668A415-DC07-479A-9A4C-C2C102409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35" y="2823924"/>
              <a:ext cx="1434642" cy="1830753"/>
            </a:xfrm>
            <a:custGeom>
              <a:avLst/>
              <a:gdLst>
                <a:gd name="T0" fmla="*/ 1020 w 1992"/>
                <a:gd name="T1" fmla="*/ 5 h 2542"/>
                <a:gd name="T2" fmla="*/ 1121 w 1992"/>
                <a:gd name="T3" fmla="*/ 42 h 2542"/>
                <a:gd name="T4" fmla="*/ 1203 w 1992"/>
                <a:gd name="T5" fmla="*/ 111 h 2542"/>
                <a:gd name="T6" fmla="*/ 1258 w 1992"/>
                <a:gd name="T7" fmla="*/ 203 h 2542"/>
                <a:gd name="T8" fmla="*/ 1278 w 1992"/>
                <a:gd name="T9" fmla="*/ 313 h 2542"/>
                <a:gd name="T10" fmla="*/ 1259 w 1992"/>
                <a:gd name="T11" fmla="*/ 419 h 2542"/>
                <a:gd name="T12" fmla="*/ 1208 w 1992"/>
                <a:gd name="T13" fmla="*/ 510 h 2542"/>
                <a:gd name="T14" fmla="*/ 1172 w 1992"/>
                <a:gd name="T15" fmla="*/ 548 h 2542"/>
                <a:gd name="T16" fmla="*/ 1992 w 1992"/>
                <a:gd name="T17" fmla="*/ 1369 h 2542"/>
                <a:gd name="T18" fmla="*/ 1954 w 1992"/>
                <a:gd name="T19" fmla="*/ 1334 h 2542"/>
                <a:gd name="T20" fmla="*/ 1862 w 1992"/>
                <a:gd name="T21" fmla="*/ 1283 h 2542"/>
                <a:gd name="T22" fmla="*/ 1756 w 1992"/>
                <a:gd name="T23" fmla="*/ 1265 h 2542"/>
                <a:gd name="T24" fmla="*/ 1647 w 1992"/>
                <a:gd name="T25" fmla="*/ 1285 h 2542"/>
                <a:gd name="T26" fmla="*/ 1555 w 1992"/>
                <a:gd name="T27" fmla="*/ 1338 h 2542"/>
                <a:gd name="T28" fmla="*/ 1486 w 1992"/>
                <a:gd name="T29" fmla="*/ 1420 h 2542"/>
                <a:gd name="T30" fmla="*/ 1449 w 1992"/>
                <a:gd name="T31" fmla="*/ 1523 h 2542"/>
                <a:gd name="T32" fmla="*/ 1449 w 1992"/>
                <a:gd name="T33" fmla="*/ 1634 h 2542"/>
                <a:gd name="T34" fmla="*/ 1488 w 1992"/>
                <a:gd name="T35" fmla="*/ 1736 h 2542"/>
                <a:gd name="T36" fmla="*/ 1557 w 1992"/>
                <a:gd name="T37" fmla="*/ 1817 h 2542"/>
                <a:gd name="T38" fmla="*/ 1649 w 1992"/>
                <a:gd name="T39" fmla="*/ 1870 h 2542"/>
                <a:gd name="T40" fmla="*/ 1758 w 1992"/>
                <a:gd name="T41" fmla="*/ 1890 h 2542"/>
                <a:gd name="T42" fmla="*/ 1864 w 1992"/>
                <a:gd name="T43" fmla="*/ 1872 h 2542"/>
                <a:gd name="T44" fmla="*/ 1956 w 1992"/>
                <a:gd name="T45" fmla="*/ 1819 h 2542"/>
                <a:gd name="T46" fmla="*/ 1992 w 1992"/>
                <a:gd name="T47" fmla="*/ 2542 h 2542"/>
                <a:gd name="T48" fmla="*/ 1698 w 1992"/>
                <a:gd name="T49" fmla="*/ 2520 h 2542"/>
                <a:gd name="T50" fmla="*/ 1417 w 1992"/>
                <a:gd name="T51" fmla="*/ 2457 h 2542"/>
                <a:gd name="T52" fmla="*/ 1153 w 1992"/>
                <a:gd name="T53" fmla="*/ 2356 h 2542"/>
                <a:gd name="T54" fmla="*/ 909 w 1992"/>
                <a:gd name="T55" fmla="*/ 2221 h 2542"/>
                <a:gd name="T56" fmla="*/ 686 w 1992"/>
                <a:gd name="T57" fmla="*/ 2053 h 2542"/>
                <a:gd name="T58" fmla="*/ 488 w 1992"/>
                <a:gd name="T59" fmla="*/ 1857 h 2542"/>
                <a:gd name="T60" fmla="*/ 322 w 1992"/>
                <a:gd name="T61" fmla="*/ 1634 h 2542"/>
                <a:gd name="T62" fmla="*/ 185 w 1992"/>
                <a:gd name="T63" fmla="*/ 1389 h 2542"/>
                <a:gd name="T64" fmla="*/ 84 w 1992"/>
                <a:gd name="T65" fmla="*/ 1124 h 2542"/>
                <a:gd name="T66" fmla="*/ 22 w 1992"/>
                <a:gd name="T67" fmla="*/ 843 h 2542"/>
                <a:gd name="T68" fmla="*/ 0 w 1992"/>
                <a:gd name="T69" fmla="*/ 548 h 2542"/>
                <a:gd name="T70" fmla="*/ 759 w 1992"/>
                <a:gd name="T71" fmla="*/ 548 h 2542"/>
                <a:gd name="T72" fmla="*/ 693 w 1992"/>
                <a:gd name="T73" fmla="*/ 468 h 2542"/>
                <a:gd name="T74" fmla="*/ 656 w 1992"/>
                <a:gd name="T75" fmla="*/ 369 h 2542"/>
                <a:gd name="T76" fmla="*/ 656 w 1992"/>
                <a:gd name="T77" fmla="*/ 258 h 2542"/>
                <a:gd name="T78" fmla="*/ 695 w 1992"/>
                <a:gd name="T79" fmla="*/ 157 h 2542"/>
                <a:gd name="T80" fmla="*/ 762 w 1992"/>
                <a:gd name="T81" fmla="*/ 75 h 2542"/>
                <a:gd name="T82" fmla="*/ 854 w 1992"/>
                <a:gd name="T83" fmla="*/ 20 h 2542"/>
                <a:gd name="T84" fmla="*/ 963 w 1992"/>
                <a:gd name="T85" fmla="*/ 0 h 2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92" h="2542">
                  <a:moveTo>
                    <a:pt x="963" y="0"/>
                  </a:moveTo>
                  <a:lnTo>
                    <a:pt x="1020" y="5"/>
                  </a:lnTo>
                  <a:lnTo>
                    <a:pt x="1073" y="20"/>
                  </a:lnTo>
                  <a:lnTo>
                    <a:pt x="1121" y="42"/>
                  </a:lnTo>
                  <a:lnTo>
                    <a:pt x="1164" y="73"/>
                  </a:lnTo>
                  <a:lnTo>
                    <a:pt x="1203" y="111"/>
                  </a:lnTo>
                  <a:lnTo>
                    <a:pt x="1234" y="153"/>
                  </a:lnTo>
                  <a:lnTo>
                    <a:pt x="1258" y="203"/>
                  </a:lnTo>
                  <a:lnTo>
                    <a:pt x="1272" y="256"/>
                  </a:lnTo>
                  <a:lnTo>
                    <a:pt x="1278" y="313"/>
                  </a:lnTo>
                  <a:lnTo>
                    <a:pt x="1272" y="367"/>
                  </a:lnTo>
                  <a:lnTo>
                    <a:pt x="1259" y="419"/>
                  </a:lnTo>
                  <a:lnTo>
                    <a:pt x="1237" y="466"/>
                  </a:lnTo>
                  <a:lnTo>
                    <a:pt x="1208" y="510"/>
                  </a:lnTo>
                  <a:lnTo>
                    <a:pt x="1172" y="546"/>
                  </a:lnTo>
                  <a:lnTo>
                    <a:pt x="1172" y="548"/>
                  </a:lnTo>
                  <a:lnTo>
                    <a:pt x="1992" y="548"/>
                  </a:lnTo>
                  <a:lnTo>
                    <a:pt x="1992" y="1369"/>
                  </a:lnTo>
                  <a:lnTo>
                    <a:pt x="1990" y="1369"/>
                  </a:lnTo>
                  <a:lnTo>
                    <a:pt x="1954" y="1334"/>
                  </a:lnTo>
                  <a:lnTo>
                    <a:pt x="1910" y="1305"/>
                  </a:lnTo>
                  <a:lnTo>
                    <a:pt x="1862" y="1283"/>
                  </a:lnTo>
                  <a:lnTo>
                    <a:pt x="1811" y="1268"/>
                  </a:lnTo>
                  <a:lnTo>
                    <a:pt x="1756" y="1265"/>
                  </a:lnTo>
                  <a:lnTo>
                    <a:pt x="1700" y="1270"/>
                  </a:lnTo>
                  <a:lnTo>
                    <a:pt x="1647" y="1285"/>
                  </a:lnTo>
                  <a:lnTo>
                    <a:pt x="1599" y="1307"/>
                  </a:lnTo>
                  <a:lnTo>
                    <a:pt x="1555" y="1338"/>
                  </a:lnTo>
                  <a:lnTo>
                    <a:pt x="1517" y="1376"/>
                  </a:lnTo>
                  <a:lnTo>
                    <a:pt x="1486" y="1420"/>
                  </a:lnTo>
                  <a:lnTo>
                    <a:pt x="1464" y="1470"/>
                  </a:lnTo>
                  <a:lnTo>
                    <a:pt x="1449" y="1523"/>
                  </a:lnTo>
                  <a:lnTo>
                    <a:pt x="1444" y="1579"/>
                  </a:lnTo>
                  <a:lnTo>
                    <a:pt x="1449" y="1634"/>
                  </a:lnTo>
                  <a:lnTo>
                    <a:pt x="1464" y="1687"/>
                  </a:lnTo>
                  <a:lnTo>
                    <a:pt x="1488" y="1736"/>
                  </a:lnTo>
                  <a:lnTo>
                    <a:pt x="1519" y="1780"/>
                  </a:lnTo>
                  <a:lnTo>
                    <a:pt x="1557" y="1817"/>
                  </a:lnTo>
                  <a:lnTo>
                    <a:pt x="1601" y="1848"/>
                  </a:lnTo>
                  <a:lnTo>
                    <a:pt x="1649" y="1870"/>
                  </a:lnTo>
                  <a:lnTo>
                    <a:pt x="1702" y="1884"/>
                  </a:lnTo>
                  <a:lnTo>
                    <a:pt x="1758" y="1890"/>
                  </a:lnTo>
                  <a:lnTo>
                    <a:pt x="1813" y="1884"/>
                  </a:lnTo>
                  <a:lnTo>
                    <a:pt x="1864" y="1872"/>
                  </a:lnTo>
                  <a:lnTo>
                    <a:pt x="1912" y="1848"/>
                  </a:lnTo>
                  <a:lnTo>
                    <a:pt x="1956" y="1819"/>
                  </a:lnTo>
                  <a:lnTo>
                    <a:pt x="1992" y="1782"/>
                  </a:lnTo>
                  <a:lnTo>
                    <a:pt x="1992" y="2542"/>
                  </a:lnTo>
                  <a:lnTo>
                    <a:pt x="1844" y="2537"/>
                  </a:lnTo>
                  <a:lnTo>
                    <a:pt x="1698" y="2520"/>
                  </a:lnTo>
                  <a:lnTo>
                    <a:pt x="1555" y="2493"/>
                  </a:lnTo>
                  <a:lnTo>
                    <a:pt x="1417" y="2457"/>
                  </a:lnTo>
                  <a:lnTo>
                    <a:pt x="1283" y="2411"/>
                  </a:lnTo>
                  <a:lnTo>
                    <a:pt x="1153" y="2356"/>
                  </a:lnTo>
                  <a:lnTo>
                    <a:pt x="1027" y="2292"/>
                  </a:lnTo>
                  <a:lnTo>
                    <a:pt x="909" y="2221"/>
                  </a:lnTo>
                  <a:lnTo>
                    <a:pt x="793" y="2140"/>
                  </a:lnTo>
                  <a:lnTo>
                    <a:pt x="686" y="2053"/>
                  </a:lnTo>
                  <a:lnTo>
                    <a:pt x="583" y="1958"/>
                  </a:lnTo>
                  <a:lnTo>
                    <a:pt x="488" y="1857"/>
                  </a:lnTo>
                  <a:lnTo>
                    <a:pt x="401" y="1747"/>
                  </a:lnTo>
                  <a:lnTo>
                    <a:pt x="322" y="1634"/>
                  </a:lnTo>
                  <a:lnTo>
                    <a:pt x="249" y="1513"/>
                  </a:lnTo>
                  <a:lnTo>
                    <a:pt x="185" y="1389"/>
                  </a:lnTo>
                  <a:lnTo>
                    <a:pt x="130" y="1259"/>
                  </a:lnTo>
                  <a:lnTo>
                    <a:pt x="84" y="1124"/>
                  </a:lnTo>
                  <a:lnTo>
                    <a:pt x="48" y="985"/>
                  </a:lnTo>
                  <a:lnTo>
                    <a:pt x="22" y="843"/>
                  </a:lnTo>
                  <a:lnTo>
                    <a:pt x="6" y="698"/>
                  </a:lnTo>
                  <a:lnTo>
                    <a:pt x="0" y="548"/>
                  </a:lnTo>
                  <a:lnTo>
                    <a:pt x="0" y="548"/>
                  </a:lnTo>
                  <a:lnTo>
                    <a:pt x="759" y="548"/>
                  </a:lnTo>
                  <a:lnTo>
                    <a:pt x="722" y="512"/>
                  </a:lnTo>
                  <a:lnTo>
                    <a:pt x="693" y="468"/>
                  </a:lnTo>
                  <a:lnTo>
                    <a:pt x="671" y="420"/>
                  </a:lnTo>
                  <a:lnTo>
                    <a:pt x="656" y="369"/>
                  </a:lnTo>
                  <a:lnTo>
                    <a:pt x="653" y="314"/>
                  </a:lnTo>
                  <a:lnTo>
                    <a:pt x="656" y="258"/>
                  </a:lnTo>
                  <a:lnTo>
                    <a:pt x="671" y="205"/>
                  </a:lnTo>
                  <a:lnTo>
                    <a:pt x="695" y="157"/>
                  </a:lnTo>
                  <a:lnTo>
                    <a:pt x="724" y="113"/>
                  </a:lnTo>
                  <a:lnTo>
                    <a:pt x="762" y="75"/>
                  </a:lnTo>
                  <a:lnTo>
                    <a:pt x="806" y="44"/>
                  </a:lnTo>
                  <a:lnTo>
                    <a:pt x="854" y="20"/>
                  </a:lnTo>
                  <a:lnTo>
                    <a:pt x="907" y="5"/>
                  </a:lnTo>
                  <a:lnTo>
                    <a:pt x="963" y="0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13500000" scaled="1"/>
                <a:tileRect/>
              </a:gradFill>
              <a:prstDash val="solid"/>
              <a:round/>
              <a:headEnd/>
              <a:tailEnd/>
            </a:ln>
            <a:effectLst>
              <a:innerShdw blurRad="558800" dist="203200" dir="81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EDA21049-B845-4528-8C99-65C49F4CC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35" y="1783952"/>
              <a:ext cx="1829313" cy="1434642"/>
            </a:xfrm>
            <a:custGeom>
              <a:avLst/>
              <a:gdLst>
                <a:gd name="T0" fmla="*/ 1992 w 2540"/>
                <a:gd name="T1" fmla="*/ 0 h 1992"/>
                <a:gd name="T2" fmla="*/ 2031 w 2540"/>
                <a:gd name="T3" fmla="*/ 722 h 1992"/>
                <a:gd name="T4" fmla="*/ 2120 w 2540"/>
                <a:gd name="T5" fmla="*/ 671 h 1992"/>
                <a:gd name="T6" fmla="*/ 2226 w 2540"/>
                <a:gd name="T7" fmla="*/ 651 h 1992"/>
                <a:gd name="T8" fmla="*/ 2336 w 2540"/>
                <a:gd name="T9" fmla="*/ 671 h 1992"/>
                <a:gd name="T10" fmla="*/ 2429 w 2540"/>
                <a:gd name="T11" fmla="*/ 724 h 1992"/>
                <a:gd name="T12" fmla="*/ 2496 w 2540"/>
                <a:gd name="T13" fmla="*/ 806 h 1992"/>
                <a:gd name="T14" fmla="*/ 2535 w 2540"/>
                <a:gd name="T15" fmla="*/ 907 h 1992"/>
                <a:gd name="T16" fmla="*/ 2537 w 2540"/>
                <a:gd name="T17" fmla="*/ 1020 h 1992"/>
                <a:gd name="T18" fmla="*/ 2498 w 2540"/>
                <a:gd name="T19" fmla="*/ 1120 h 1992"/>
                <a:gd name="T20" fmla="*/ 2431 w 2540"/>
                <a:gd name="T21" fmla="*/ 1203 h 1992"/>
                <a:gd name="T22" fmla="*/ 2337 w 2540"/>
                <a:gd name="T23" fmla="*/ 1258 h 1992"/>
                <a:gd name="T24" fmla="*/ 2230 w 2540"/>
                <a:gd name="T25" fmla="*/ 1278 h 1992"/>
                <a:gd name="T26" fmla="*/ 2122 w 2540"/>
                <a:gd name="T27" fmla="*/ 1259 h 1992"/>
                <a:gd name="T28" fmla="*/ 2032 w 2540"/>
                <a:gd name="T29" fmla="*/ 1208 h 1992"/>
                <a:gd name="T30" fmla="*/ 1992 w 2540"/>
                <a:gd name="T31" fmla="*/ 1172 h 1992"/>
                <a:gd name="T32" fmla="*/ 1172 w 2540"/>
                <a:gd name="T33" fmla="*/ 1992 h 1992"/>
                <a:gd name="T34" fmla="*/ 1208 w 2540"/>
                <a:gd name="T35" fmla="*/ 1954 h 1992"/>
                <a:gd name="T36" fmla="*/ 1259 w 2540"/>
                <a:gd name="T37" fmla="*/ 1863 h 1992"/>
                <a:gd name="T38" fmla="*/ 1278 w 2540"/>
                <a:gd name="T39" fmla="*/ 1757 h 1992"/>
                <a:gd name="T40" fmla="*/ 1258 w 2540"/>
                <a:gd name="T41" fmla="*/ 1647 h 1992"/>
                <a:gd name="T42" fmla="*/ 1203 w 2540"/>
                <a:gd name="T43" fmla="*/ 1555 h 1992"/>
                <a:gd name="T44" fmla="*/ 1121 w 2540"/>
                <a:gd name="T45" fmla="*/ 1486 h 1992"/>
                <a:gd name="T46" fmla="*/ 1020 w 2540"/>
                <a:gd name="T47" fmla="*/ 1449 h 1992"/>
                <a:gd name="T48" fmla="*/ 907 w 2540"/>
                <a:gd name="T49" fmla="*/ 1449 h 1992"/>
                <a:gd name="T50" fmla="*/ 806 w 2540"/>
                <a:gd name="T51" fmla="*/ 1488 h 1992"/>
                <a:gd name="T52" fmla="*/ 724 w 2540"/>
                <a:gd name="T53" fmla="*/ 1557 h 1992"/>
                <a:gd name="T54" fmla="*/ 671 w 2540"/>
                <a:gd name="T55" fmla="*/ 1649 h 1992"/>
                <a:gd name="T56" fmla="*/ 653 w 2540"/>
                <a:gd name="T57" fmla="*/ 1758 h 1992"/>
                <a:gd name="T58" fmla="*/ 671 w 2540"/>
                <a:gd name="T59" fmla="*/ 1864 h 1992"/>
                <a:gd name="T60" fmla="*/ 722 w 2540"/>
                <a:gd name="T61" fmla="*/ 1956 h 1992"/>
                <a:gd name="T62" fmla="*/ 0 w 2540"/>
                <a:gd name="T63" fmla="*/ 1992 h 1992"/>
                <a:gd name="T64" fmla="*/ 22 w 2540"/>
                <a:gd name="T65" fmla="*/ 1698 h 1992"/>
                <a:gd name="T66" fmla="*/ 84 w 2540"/>
                <a:gd name="T67" fmla="*/ 1417 h 1992"/>
                <a:gd name="T68" fmla="*/ 185 w 2540"/>
                <a:gd name="T69" fmla="*/ 1153 h 1992"/>
                <a:gd name="T70" fmla="*/ 322 w 2540"/>
                <a:gd name="T71" fmla="*/ 907 h 1992"/>
                <a:gd name="T72" fmla="*/ 488 w 2540"/>
                <a:gd name="T73" fmla="*/ 685 h 1992"/>
                <a:gd name="T74" fmla="*/ 686 w 2540"/>
                <a:gd name="T75" fmla="*/ 488 h 1992"/>
                <a:gd name="T76" fmla="*/ 909 w 2540"/>
                <a:gd name="T77" fmla="*/ 320 h 1992"/>
                <a:gd name="T78" fmla="*/ 1153 w 2540"/>
                <a:gd name="T79" fmla="*/ 185 h 1992"/>
                <a:gd name="T80" fmla="*/ 1417 w 2540"/>
                <a:gd name="T81" fmla="*/ 84 h 1992"/>
                <a:gd name="T82" fmla="*/ 1698 w 2540"/>
                <a:gd name="T83" fmla="*/ 22 h 1992"/>
                <a:gd name="T84" fmla="*/ 1992 w 2540"/>
                <a:gd name="T85" fmla="*/ 0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40" h="1992">
                  <a:moveTo>
                    <a:pt x="1992" y="0"/>
                  </a:moveTo>
                  <a:lnTo>
                    <a:pt x="1992" y="0"/>
                  </a:lnTo>
                  <a:lnTo>
                    <a:pt x="1992" y="759"/>
                  </a:lnTo>
                  <a:lnTo>
                    <a:pt x="2031" y="722"/>
                  </a:lnTo>
                  <a:lnTo>
                    <a:pt x="2073" y="693"/>
                  </a:lnTo>
                  <a:lnTo>
                    <a:pt x="2120" y="671"/>
                  </a:lnTo>
                  <a:lnTo>
                    <a:pt x="2171" y="656"/>
                  </a:lnTo>
                  <a:lnTo>
                    <a:pt x="2226" y="651"/>
                  </a:lnTo>
                  <a:lnTo>
                    <a:pt x="2283" y="656"/>
                  </a:lnTo>
                  <a:lnTo>
                    <a:pt x="2336" y="671"/>
                  </a:lnTo>
                  <a:lnTo>
                    <a:pt x="2385" y="693"/>
                  </a:lnTo>
                  <a:lnTo>
                    <a:pt x="2429" y="724"/>
                  </a:lnTo>
                  <a:lnTo>
                    <a:pt x="2465" y="762"/>
                  </a:lnTo>
                  <a:lnTo>
                    <a:pt x="2496" y="806"/>
                  </a:lnTo>
                  <a:lnTo>
                    <a:pt x="2520" y="854"/>
                  </a:lnTo>
                  <a:lnTo>
                    <a:pt x="2535" y="907"/>
                  </a:lnTo>
                  <a:lnTo>
                    <a:pt x="2540" y="963"/>
                  </a:lnTo>
                  <a:lnTo>
                    <a:pt x="2537" y="1020"/>
                  </a:lnTo>
                  <a:lnTo>
                    <a:pt x="2522" y="1073"/>
                  </a:lnTo>
                  <a:lnTo>
                    <a:pt x="2498" y="1120"/>
                  </a:lnTo>
                  <a:lnTo>
                    <a:pt x="2467" y="1164"/>
                  </a:lnTo>
                  <a:lnTo>
                    <a:pt x="2431" y="1203"/>
                  </a:lnTo>
                  <a:lnTo>
                    <a:pt x="2387" y="1234"/>
                  </a:lnTo>
                  <a:lnTo>
                    <a:pt x="2337" y="1258"/>
                  </a:lnTo>
                  <a:lnTo>
                    <a:pt x="2286" y="1272"/>
                  </a:lnTo>
                  <a:lnTo>
                    <a:pt x="2230" y="1278"/>
                  </a:lnTo>
                  <a:lnTo>
                    <a:pt x="2175" y="1272"/>
                  </a:lnTo>
                  <a:lnTo>
                    <a:pt x="2122" y="1259"/>
                  </a:lnTo>
                  <a:lnTo>
                    <a:pt x="2074" y="1237"/>
                  </a:lnTo>
                  <a:lnTo>
                    <a:pt x="2032" y="1208"/>
                  </a:lnTo>
                  <a:lnTo>
                    <a:pt x="1994" y="1172"/>
                  </a:lnTo>
                  <a:lnTo>
                    <a:pt x="1992" y="1172"/>
                  </a:lnTo>
                  <a:lnTo>
                    <a:pt x="1992" y="1992"/>
                  </a:lnTo>
                  <a:lnTo>
                    <a:pt x="1172" y="1992"/>
                  </a:lnTo>
                  <a:lnTo>
                    <a:pt x="1172" y="1990"/>
                  </a:lnTo>
                  <a:lnTo>
                    <a:pt x="1208" y="1954"/>
                  </a:lnTo>
                  <a:lnTo>
                    <a:pt x="1237" y="1910"/>
                  </a:lnTo>
                  <a:lnTo>
                    <a:pt x="1259" y="1863"/>
                  </a:lnTo>
                  <a:lnTo>
                    <a:pt x="1272" y="1811"/>
                  </a:lnTo>
                  <a:lnTo>
                    <a:pt x="1278" y="1757"/>
                  </a:lnTo>
                  <a:lnTo>
                    <a:pt x="1272" y="1700"/>
                  </a:lnTo>
                  <a:lnTo>
                    <a:pt x="1258" y="1647"/>
                  </a:lnTo>
                  <a:lnTo>
                    <a:pt x="1234" y="1597"/>
                  </a:lnTo>
                  <a:lnTo>
                    <a:pt x="1203" y="1555"/>
                  </a:lnTo>
                  <a:lnTo>
                    <a:pt x="1164" y="1517"/>
                  </a:lnTo>
                  <a:lnTo>
                    <a:pt x="1121" y="1486"/>
                  </a:lnTo>
                  <a:lnTo>
                    <a:pt x="1073" y="1464"/>
                  </a:lnTo>
                  <a:lnTo>
                    <a:pt x="1020" y="1449"/>
                  </a:lnTo>
                  <a:lnTo>
                    <a:pt x="963" y="1444"/>
                  </a:lnTo>
                  <a:lnTo>
                    <a:pt x="907" y="1449"/>
                  </a:lnTo>
                  <a:lnTo>
                    <a:pt x="854" y="1464"/>
                  </a:lnTo>
                  <a:lnTo>
                    <a:pt x="806" y="1488"/>
                  </a:lnTo>
                  <a:lnTo>
                    <a:pt x="762" y="1519"/>
                  </a:lnTo>
                  <a:lnTo>
                    <a:pt x="724" y="1557"/>
                  </a:lnTo>
                  <a:lnTo>
                    <a:pt x="695" y="1601"/>
                  </a:lnTo>
                  <a:lnTo>
                    <a:pt x="671" y="1649"/>
                  </a:lnTo>
                  <a:lnTo>
                    <a:pt x="656" y="1702"/>
                  </a:lnTo>
                  <a:lnTo>
                    <a:pt x="653" y="1758"/>
                  </a:lnTo>
                  <a:lnTo>
                    <a:pt x="656" y="1813"/>
                  </a:lnTo>
                  <a:lnTo>
                    <a:pt x="671" y="1864"/>
                  </a:lnTo>
                  <a:lnTo>
                    <a:pt x="693" y="1912"/>
                  </a:lnTo>
                  <a:lnTo>
                    <a:pt x="722" y="1956"/>
                  </a:lnTo>
                  <a:lnTo>
                    <a:pt x="759" y="1992"/>
                  </a:lnTo>
                  <a:lnTo>
                    <a:pt x="0" y="1992"/>
                  </a:lnTo>
                  <a:lnTo>
                    <a:pt x="6" y="1844"/>
                  </a:lnTo>
                  <a:lnTo>
                    <a:pt x="22" y="1698"/>
                  </a:lnTo>
                  <a:lnTo>
                    <a:pt x="48" y="1555"/>
                  </a:lnTo>
                  <a:lnTo>
                    <a:pt x="84" y="1417"/>
                  </a:lnTo>
                  <a:lnTo>
                    <a:pt x="130" y="1283"/>
                  </a:lnTo>
                  <a:lnTo>
                    <a:pt x="185" y="1153"/>
                  </a:lnTo>
                  <a:lnTo>
                    <a:pt x="249" y="1027"/>
                  </a:lnTo>
                  <a:lnTo>
                    <a:pt x="322" y="907"/>
                  </a:lnTo>
                  <a:lnTo>
                    <a:pt x="401" y="793"/>
                  </a:lnTo>
                  <a:lnTo>
                    <a:pt x="488" y="685"/>
                  </a:lnTo>
                  <a:lnTo>
                    <a:pt x="583" y="583"/>
                  </a:lnTo>
                  <a:lnTo>
                    <a:pt x="686" y="488"/>
                  </a:lnTo>
                  <a:lnTo>
                    <a:pt x="793" y="400"/>
                  </a:lnTo>
                  <a:lnTo>
                    <a:pt x="909" y="320"/>
                  </a:lnTo>
                  <a:lnTo>
                    <a:pt x="1027" y="249"/>
                  </a:lnTo>
                  <a:lnTo>
                    <a:pt x="1153" y="185"/>
                  </a:lnTo>
                  <a:lnTo>
                    <a:pt x="1283" y="130"/>
                  </a:lnTo>
                  <a:lnTo>
                    <a:pt x="1417" y="84"/>
                  </a:lnTo>
                  <a:lnTo>
                    <a:pt x="1555" y="48"/>
                  </a:lnTo>
                  <a:lnTo>
                    <a:pt x="1698" y="22"/>
                  </a:lnTo>
                  <a:lnTo>
                    <a:pt x="1844" y="5"/>
                  </a:lnTo>
                  <a:lnTo>
                    <a:pt x="1992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6200000" scaled="1"/>
                <a:tileRect/>
              </a:gradFill>
              <a:prstDash val="solid"/>
              <a:round/>
              <a:headEnd/>
              <a:tailEnd/>
            </a:ln>
            <a:effectLst>
              <a:innerShdw blurRad="406400" dist="304800" dir="13740000">
                <a:prstClr val="black">
                  <a:alpha val="63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343CD89B-BADD-457B-9B26-610FAEE81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2407" y="3218594"/>
              <a:ext cx="1830753" cy="1436083"/>
            </a:xfrm>
            <a:custGeom>
              <a:avLst/>
              <a:gdLst>
                <a:gd name="T0" fmla="*/ 1369 w 2542"/>
                <a:gd name="T1" fmla="*/ 0 h 1994"/>
                <a:gd name="T2" fmla="*/ 1334 w 2542"/>
                <a:gd name="T3" fmla="*/ 41 h 1994"/>
                <a:gd name="T4" fmla="*/ 1283 w 2542"/>
                <a:gd name="T5" fmla="*/ 130 h 1994"/>
                <a:gd name="T6" fmla="*/ 1264 w 2542"/>
                <a:gd name="T7" fmla="*/ 238 h 1994"/>
                <a:gd name="T8" fmla="*/ 1285 w 2542"/>
                <a:gd name="T9" fmla="*/ 346 h 1994"/>
                <a:gd name="T10" fmla="*/ 1339 w 2542"/>
                <a:gd name="T11" fmla="*/ 439 h 1994"/>
                <a:gd name="T12" fmla="*/ 1420 w 2542"/>
                <a:gd name="T13" fmla="*/ 507 h 1994"/>
                <a:gd name="T14" fmla="*/ 1522 w 2542"/>
                <a:gd name="T15" fmla="*/ 543 h 1994"/>
                <a:gd name="T16" fmla="*/ 1634 w 2542"/>
                <a:gd name="T17" fmla="*/ 543 h 1994"/>
                <a:gd name="T18" fmla="*/ 1736 w 2542"/>
                <a:gd name="T19" fmla="*/ 505 h 1994"/>
                <a:gd name="T20" fmla="*/ 1816 w 2542"/>
                <a:gd name="T21" fmla="*/ 437 h 1994"/>
                <a:gd name="T22" fmla="*/ 1871 w 2542"/>
                <a:gd name="T23" fmla="*/ 344 h 1994"/>
                <a:gd name="T24" fmla="*/ 1889 w 2542"/>
                <a:gd name="T25" fmla="*/ 234 h 1994"/>
                <a:gd name="T26" fmla="*/ 1871 w 2542"/>
                <a:gd name="T27" fmla="*/ 128 h 1994"/>
                <a:gd name="T28" fmla="*/ 1818 w 2542"/>
                <a:gd name="T29" fmla="*/ 39 h 1994"/>
                <a:gd name="T30" fmla="*/ 2542 w 2542"/>
                <a:gd name="T31" fmla="*/ 0 h 1994"/>
                <a:gd name="T32" fmla="*/ 2520 w 2542"/>
                <a:gd name="T33" fmla="*/ 295 h 1994"/>
                <a:gd name="T34" fmla="*/ 2458 w 2542"/>
                <a:gd name="T35" fmla="*/ 576 h 1994"/>
                <a:gd name="T36" fmla="*/ 2355 w 2542"/>
                <a:gd name="T37" fmla="*/ 841 h 1994"/>
                <a:gd name="T38" fmla="*/ 2220 w 2542"/>
                <a:gd name="T39" fmla="*/ 1086 h 1994"/>
                <a:gd name="T40" fmla="*/ 2052 w 2542"/>
                <a:gd name="T41" fmla="*/ 1309 h 1994"/>
                <a:gd name="T42" fmla="*/ 1856 w 2542"/>
                <a:gd name="T43" fmla="*/ 1505 h 1994"/>
                <a:gd name="T44" fmla="*/ 1634 w 2542"/>
                <a:gd name="T45" fmla="*/ 1673 h 1994"/>
                <a:gd name="T46" fmla="*/ 1389 w 2542"/>
                <a:gd name="T47" fmla="*/ 1808 h 1994"/>
                <a:gd name="T48" fmla="*/ 1124 w 2542"/>
                <a:gd name="T49" fmla="*/ 1909 h 1994"/>
                <a:gd name="T50" fmla="*/ 842 w 2542"/>
                <a:gd name="T51" fmla="*/ 1972 h 1994"/>
                <a:gd name="T52" fmla="*/ 548 w 2542"/>
                <a:gd name="T53" fmla="*/ 1994 h 1994"/>
                <a:gd name="T54" fmla="*/ 512 w 2542"/>
                <a:gd name="T55" fmla="*/ 1271 h 1994"/>
                <a:gd name="T56" fmla="*/ 420 w 2542"/>
                <a:gd name="T57" fmla="*/ 1324 h 1994"/>
                <a:gd name="T58" fmla="*/ 314 w 2542"/>
                <a:gd name="T59" fmla="*/ 1342 h 1994"/>
                <a:gd name="T60" fmla="*/ 205 w 2542"/>
                <a:gd name="T61" fmla="*/ 1322 h 1994"/>
                <a:gd name="T62" fmla="*/ 113 w 2542"/>
                <a:gd name="T63" fmla="*/ 1269 h 1994"/>
                <a:gd name="T64" fmla="*/ 44 w 2542"/>
                <a:gd name="T65" fmla="*/ 1188 h 1994"/>
                <a:gd name="T66" fmla="*/ 5 w 2542"/>
                <a:gd name="T67" fmla="*/ 1086 h 1994"/>
                <a:gd name="T68" fmla="*/ 5 w 2542"/>
                <a:gd name="T69" fmla="*/ 975 h 1994"/>
                <a:gd name="T70" fmla="*/ 42 w 2542"/>
                <a:gd name="T71" fmla="*/ 872 h 1994"/>
                <a:gd name="T72" fmla="*/ 111 w 2542"/>
                <a:gd name="T73" fmla="*/ 790 h 1994"/>
                <a:gd name="T74" fmla="*/ 203 w 2542"/>
                <a:gd name="T75" fmla="*/ 737 h 1994"/>
                <a:gd name="T76" fmla="*/ 312 w 2542"/>
                <a:gd name="T77" fmla="*/ 717 h 1994"/>
                <a:gd name="T78" fmla="*/ 418 w 2542"/>
                <a:gd name="T79" fmla="*/ 735 h 1994"/>
                <a:gd name="T80" fmla="*/ 510 w 2542"/>
                <a:gd name="T81" fmla="*/ 786 h 1994"/>
                <a:gd name="T82" fmla="*/ 548 w 2542"/>
                <a:gd name="T83" fmla="*/ 821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42" h="1994">
                  <a:moveTo>
                    <a:pt x="548" y="0"/>
                  </a:moveTo>
                  <a:lnTo>
                    <a:pt x="1369" y="0"/>
                  </a:lnTo>
                  <a:lnTo>
                    <a:pt x="1369" y="2"/>
                  </a:lnTo>
                  <a:lnTo>
                    <a:pt x="1334" y="41"/>
                  </a:lnTo>
                  <a:lnTo>
                    <a:pt x="1305" y="83"/>
                  </a:lnTo>
                  <a:lnTo>
                    <a:pt x="1283" y="130"/>
                  </a:lnTo>
                  <a:lnTo>
                    <a:pt x="1268" y="183"/>
                  </a:lnTo>
                  <a:lnTo>
                    <a:pt x="1264" y="238"/>
                  </a:lnTo>
                  <a:lnTo>
                    <a:pt x="1270" y="293"/>
                  </a:lnTo>
                  <a:lnTo>
                    <a:pt x="1285" y="346"/>
                  </a:lnTo>
                  <a:lnTo>
                    <a:pt x="1308" y="395"/>
                  </a:lnTo>
                  <a:lnTo>
                    <a:pt x="1339" y="439"/>
                  </a:lnTo>
                  <a:lnTo>
                    <a:pt x="1376" y="476"/>
                  </a:lnTo>
                  <a:lnTo>
                    <a:pt x="1420" y="507"/>
                  </a:lnTo>
                  <a:lnTo>
                    <a:pt x="1469" y="530"/>
                  </a:lnTo>
                  <a:lnTo>
                    <a:pt x="1522" y="543"/>
                  </a:lnTo>
                  <a:lnTo>
                    <a:pt x="1579" y="549"/>
                  </a:lnTo>
                  <a:lnTo>
                    <a:pt x="1634" y="543"/>
                  </a:lnTo>
                  <a:lnTo>
                    <a:pt x="1687" y="529"/>
                  </a:lnTo>
                  <a:lnTo>
                    <a:pt x="1736" y="505"/>
                  </a:lnTo>
                  <a:lnTo>
                    <a:pt x="1780" y="474"/>
                  </a:lnTo>
                  <a:lnTo>
                    <a:pt x="1816" y="437"/>
                  </a:lnTo>
                  <a:lnTo>
                    <a:pt x="1847" y="393"/>
                  </a:lnTo>
                  <a:lnTo>
                    <a:pt x="1871" y="344"/>
                  </a:lnTo>
                  <a:lnTo>
                    <a:pt x="1884" y="291"/>
                  </a:lnTo>
                  <a:lnTo>
                    <a:pt x="1889" y="234"/>
                  </a:lnTo>
                  <a:lnTo>
                    <a:pt x="1884" y="179"/>
                  </a:lnTo>
                  <a:lnTo>
                    <a:pt x="1871" y="128"/>
                  </a:lnTo>
                  <a:lnTo>
                    <a:pt x="1847" y="81"/>
                  </a:lnTo>
                  <a:lnTo>
                    <a:pt x="1818" y="39"/>
                  </a:lnTo>
                  <a:lnTo>
                    <a:pt x="1783" y="0"/>
                  </a:lnTo>
                  <a:lnTo>
                    <a:pt x="2542" y="0"/>
                  </a:lnTo>
                  <a:lnTo>
                    <a:pt x="2536" y="150"/>
                  </a:lnTo>
                  <a:lnTo>
                    <a:pt x="2520" y="295"/>
                  </a:lnTo>
                  <a:lnTo>
                    <a:pt x="2492" y="437"/>
                  </a:lnTo>
                  <a:lnTo>
                    <a:pt x="2458" y="576"/>
                  </a:lnTo>
                  <a:lnTo>
                    <a:pt x="2410" y="711"/>
                  </a:lnTo>
                  <a:lnTo>
                    <a:pt x="2355" y="841"/>
                  </a:lnTo>
                  <a:lnTo>
                    <a:pt x="2291" y="965"/>
                  </a:lnTo>
                  <a:lnTo>
                    <a:pt x="2220" y="1086"/>
                  </a:lnTo>
                  <a:lnTo>
                    <a:pt x="2140" y="1199"/>
                  </a:lnTo>
                  <a:lnTo>
                    <a:pt x="2052" y="1309"/>
                  </a:lnTo>
                  <a:lnTo>
                    <a:pt x="1957" y="1410"/>
                  </a:lnTo>
                  <a:lnTo>
                    <a:pt x="1856" y="1505"/>
                  </a:lnTo>
                  <a:lnTo>
                    <a:pt x="1749" y="1592"/>
                  </a:lnTo>
                  <a:lnTo>
                    <a:pt x="1634" y="1673"/>
                  </a:lnTo>
                  <a:lnTo>
                    <a:pt x="1513" y="1744"/>
                  </a:lnTo>
                  <a:lnTo>
                    <a:pt x="1389" y="1808"/>
                  </a:lnTo>
                  <a:lnTo>
                    <a:pt x="1259" y="1863"/>
                  </a:lnTo>
                  <a:lnTo>
                    <a:pt x="1124" y="1909"/>
                  </a:lnTo>
                  <a:lnTo>
                    <a:pt x="985" y="1945"/>
                  </a:lnTo>
                  <a:lnTo>
                    <a:pt x="842" y="1972"/>
                  </a:lnTo>
                  <a:lnTo>
                    <a:pt x="698" y="1989"/>
                  </a:lnTo>
                  <a:lnTo>
                    <a:pt x="548" y="1994"/>
                  </a:lnTo>
                  <a:lnTo>
                    <a:pt x="548" y="1234"/>
                  </a:lnTo>
                  <a:lnTo>
                    <a:pt x="512" y="1271"/>
                  </a:lnTo>
                  <a:lnTo>
                    <a:pt x="468" y="1300"/>
                  </a:lnTo>
                  <a:lnTo>
                    <a:pt x="420" y="1324"/>
                  </a:lnTo>
                  <a:lnTo>
                    <a:pt x="369" y="1336"/>
                  </a:lnTo>
                  <a:lnTo>
                    <a:pt x="314" y="1342"/>
                  </a:lnTo>
                  <a:lnTo>
                    <a:pt x="258" y="1336"/>
                  </a:lnTo>
                  <a:lnTo>
                    <a:pt x="205" y="1322"/>
                  </a:lnTo>
                  <a:lnTo>
                    <a:pt x="157" y="1300"/>
                  </a:lnTo>
                  <a:lnTo>
                    <a:pt x="113" y="1269"/>
                  </a:lnTo>
                  <a:lnTo>
                    <a:pt x="75" y="1232"/>
                  </a:lnTo>
                  <a:lnTo>
                    <a:pt x="44" y="1188"/>
                  </a:lnTo>
                  <a:lnTo>
                    <a:pt x="20" y="1139"/>
                  </a:lnTo>
                  <a:lnTo>
                    <a:pt x="5" y="1086"/>
                  </a:lnTo>
                  <a:lnTo>
                    <a:pt x="0" y="1031"/>
                  </a:lnTo>
                  <a:lnTo>
                    <a:pt x="5" y="975"/>
                  </a:lnTo>
                  <a:lnTo>
                    <a:pt x="20" y="922"/>
                  </a:lnTo>
                  <a:lnTo>
                    <a:pt x="42" y="872"/>
                  </a:lnTo>
                  <a:lnTo>
                    <a:pt x="73" y="828"/>
                  </a:lnTo>
                  <a:lnTo>
                    <a:pt x="111" y="790"/>
                  </a:lnTo>
                  <a:lnTo>
                    <a:pt x="155" y="759"/>
                  </a:lnTo>
                  <a:lnTo>
                    <a:pt x="203" y="737"/>
                  </a:lnTo>
                  <a:lnTo>
                    <a:pt x="256" y="722"/>
                  </a:lnTo>
                  <a:lnTo>
                    <a:pt x="312" y="717"/>
                  </a:lnTo>
                  <a:lnTo>
                    <a:pt x="367" y="720"/>
                  </a:lnTo>
                  <a:lnTo>
                    <a:pt x="418" y="735"/>
                  </a:lnTo>
                  <a:lnTo>
                    <a:pt x="466" y="757"/>
                  </a:lnTo>
                  <a:lnTo>
                    <a:pt x="510" y="786"/>
                  </a:lnTo>
                  <a:lnTo>
                    <a:pt x="546" y="821"/>
                  </a:lnTo>
                  <a:lnTo>
                    <a:pt x="548" y="821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prstDash val="solid"/>
              <a:round/>
              <a:headEnd/>
              <a:tailEnd/>
            </a:ln>
            <a:effectLst>
              <a:innerShdw blurRad="508000" dist="203200" dir="27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10B92CB6-F235-4699-93D0-7207C6A9F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076" y="1783952"/>
              <a:ext cx="1436083" cy="1830033"/>
            </a:xfrm>
            <a:custGeom>
              <a:avLst/>
              <a:gdLst>
                <a:gd name="T0" fmla="*/ 150 w 1994"/>
                <a:gd name="T1" fmla="*/ 5 h 2541"/>
                <a:gd name="T2" fmla="*/ 437 w 1994"/>
                <a:gd name="T3" fmla="*/ 48 h 2541"/>
                <a:gd name="T4" fmla="*/ 711 w 1994"/>
                <a:gd name="T5" fmla="*/ 130 h 2541"/>
                <a:gd name="T6" fmla="*/ 965 w 1994"/>
                <a:gd name="T7" fmla="*/ 249 h 2541"/>
                <a:gd name="T8" fmla="*/ 1201 w 1994"/>
                <a:gd name="T9" fmla="*/ 400 h 2541"/>
                <a:gd name="T10" fmla="*/ 1409 w 1994"/>
                <a:gd name="T11" fmla="*/ 583 h 2541"/>
                <a:gd name="T12" fmla="*/ 1592 w 1994"/>
                <a:gd name="T13" fmla="*/ 793 h 2541"/>
                <a:gd name="T14" fmla="*/ 1743 w 1994"/>
                <a:gd name="T15" fmla="*/ 1027 h 2541"/>
                <a:gd name="T16" fmla="*/ 1862 w 1994"/>
                <a:gd name="T17" fmla="*/ 1283 h 2541"/>
                <a:gd name="T18" fmla="*/ 1944 w 1994"/>
                <a:gd name="T19" fmla="*/ 1555 h 2541"/>
                <a:gd name="T20" fmla="*/ 1988 w 1994"/>
                <a:gd name="T21" fmla="*/ 1844 h 2541"/>
                <a:gd name="T22" fmla="*/ 1235 w 1994"/>
                <a:gd name="T23" fmla="*/ 1992 h 2541"/>
                <a:gd name="T24" fmla="*/ 1299 w 1994"/>
                <a:gd name="T25" fmla="*/ 2073 h 2541"/>
                <a:gd name="T26" fmla="*/ 1336 w 1994"/>
                <a:gd name="T27" fmla="*/ 2171 h 2541"/>
                <a:gd name="T28" fmla="*/ 1336 w 1994"/>
                <a:gd name="T29" fmla="*/ 2283 h 2541"/>
                <a:gd name="T30" fmla="*/ 1299 w 1994"/>
                <a:gd name="T31" fmla="*/ 2385 h 2541"/>
                <a:gd name="T32" fmla="*/ 1232 w 1994"/>
                <a:gd name="T33" fmla="*/ 2466 h 2541"/>
                <a:gd name="T34" fmla="*/ 1139 w 1994"/>
                <a:gd name="T35" fmla="*/ 2521 h 2541"/>
                <a:gd name="T36" fmla="*/ 1031 w 1994"/>
                <a:gd name="T37" fmla="*/ 2541 h 2541"/>
                <a:gd name="T38" fmla="*/ 921 w 1994"/>
                <a:gd name="T39" fmla="*/ 2522 h 2541"/>
                <a:gd name="T40" fmla="*/ 828 w 1994"/>
                <a:gd name="T41" fmla="*/ 2468 h 2541"/>
                <a:gd name="T42" fmla="*/ 760 w 1994"/>
                <a:gd name="T43" fmla="*/ 2387 h 2541"/>
                <a:gd name="T44" fmla="*/ 722 w 1994"/>
                <a:gd name="T45" fmla="*/ 2285 h 2541"/>
                <a:gd name="T46" fmla="*/ 720 w 1994"/>
                <a:gd name="T47" fmla="*/ 2175 h 2541"/>
                <a:gd name="T48" fmla="*/ 757 w 1994"/>
                <a:gd name="T49" fmla="*/ 2075 h 2541"/>
                <a:gd name="T50" fmla="*/ 821 w 1994"/>
                <a:gd name="T51" fmla="*/ 1994 h 2541"/>
                <a:gd name="T52" fmla="*/ 0 w 1994"/>
                <a:gd name="T53" fmla="*/ 1992 h 2541"/>
                <a:gd name="T54" fmla="*/ 2 w 1994"/>
                <a:gd name="T55" fmla="*/ 1172 h 2541"/>
                <a:gd name="T56" fmla="*/ 82 w 1994"/>
                <a:gd name="T57" fmla="*/ 1237 h 2541"/>
                <a:gd name="T58" fmla="*/ 183 w 1994"/>
                <a:gd name="T59" fmla="*/ 1272 h 2541"/>
                <a:gd name="T60" fmla="*/ 294 w 1994"/>
                <a:gd name="T61" fmla="*/ 1272 h 2541"/>
                <a:gd name="T62" fmla="*/ 395 w 1994"/>
                <a:gd name="T63" fmla="*/ 1234 h 2541"/>
                <a:gd name="T64" fmla="*/ 475 w 1994"/>
                <a:gd name="T65" fmla="*/ 1164 h 2541"/>
                <a:gd name="T66" fmla="*/ 530 w 1994"/>
                <a:gd name="T67" fmla="*/ 1073 h 2541"/>
                <a:gd name="T68" fmla="*/ 548 w 1994"/>
                <a:gd name="T69" fmla="*/ 963 h 2541"/>
                <a:gd name="T70" fmla="*/ 528 w 1994"/>
                <a:gd name="T71" fmla="*/ 854 h 2541"/>
                <a:gd name="T72" fmla="*/ 473 w 1994"/>
                <a:gd name="T73" fmla="*/ 762 h 2541"/>
                <a:gd name="T74" fmla="*/ 393 w 1994"/>
                <a:gd name="T75" fmla="*/ 693 h 2541"/>
                <a:gd name="T76" fmla="*/ 291 w 1994"/>
                <a:gd name="T77" fmla="*/ 656 h 2541"/>
                <a:gd name="T78" fmla="*/ 179 w 1994"/>
                <a:gd name="T79" fmla="*/ 656 h 2541"/>
                <a:gd name="T80" fmla="*/ 81 w 1994"/>
                <a:gd name="T81" fmla="*/ 693 h 2541"/>
                <a:gd name="T82" fmla="*/ 0 w 1994"/>
                <a:gd name="T83" fmla="*/ 759 h 2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4" h="2541">
                  <a:moveTo>
                    <a:pt x="0" y="0"/>
                  </a:moveTo>
                  <a:lnTo>
                    <a:pt x="150" y="5"/>
                  </a:lnTo>
                  <a:lnTo>
                    <a:pt x="294" y="22"/>
                  </a:lnTo>
                  <a:lnTo>
                    <a:pt x="437" y="48"/>
                  </a:lnTo>
                  <a:lnTo>
                    <a:pt x="576" y="84"/>
                  </a:lnTo>
                  <a:lnTo>
                    <a:pt x="711" y="130"/>
                  </a:lnTo>
                  <a:lnTo>
                    <a:pt x="841" y="185"/>
                  </a:lnTo>
                  <a:lnTo>
                    <a:pt x="965" y="249"/>
                  </a:lnTo>
                  <a:lnTo>
                    <a:pt x="1086" y="320"/>
                  </a:lnTo>
                  <a:lnTo>
                    <a:pt x="1201" y="400"/>
                  </a:lnTo>
                  <a:lnTo>
                    <a:pt x="1308" y="488"/>
                  </a:lnTo>
                  <a:lnTo>
                    <a:pt x="1409" y="583"/>
                  </a:lnTo>
                  <a:lnTo>
                    <a:pt x="1504" y="685"/>
                  </a:lnTo>
                  <a:lnTo>
                    <a:pt x="1592" y="793"/>
                  </a:lnTo>
                  <a:lnTo>
                    <a:pt x="1672" y="907"/>
                  </a:lnTo>
                  <a:lnTo>
                    <a:pt x="1743" y="1027"/>
                  </a:lnTo>
                  <a:lnTo>
                    <a:pt x="1807" y="1153"/>
                  </a:lnTo>
                  <a:lnTo>
                    <a:pt x="1862" y="1283"/>
                  </a:lnTo>
                  <a:lnTo>
                    <a:pt x="1910" y="1417"/>
                  </a:lnTo>
                  <a:lnTo>
                    <a:pt x="1944" y="1555"/>
                  </a:lnTo>
                  <a:lnTo>
                    <a:pt x="1972" y="1698"/>
                  </a:lnTo>
                  <a:lnTo>
                    <a:pt x="1988" y="1844"/>
                  </a:lnTo>
                  <a:lnTo>
                    <a:pt x="1994" y="1992"/>
                  </a:lnTo>
                  <a:lnTo>
                    <a:pt x="1235" y="1992"/>
                  </a:lnTo>
                  <a:lnTo>
                    <a:pt x="1270" y="2031"/>
                  </a:lnTo>
                  <a:lnTo>
                    <a:pt x="1299" y="2073"/>
                  </a:lnTo>
                  <a:lnTo>
                    <a:pt x="1323" y="2120"/>
                  </a:lnTo>
                  <a:lnTo>
                    <a:pt x="1336" y="2171"/>
                  </a:lnTo>
                  <a:lnTo>
                    <a:pt x="1341" y="2226"/>
                  </a:lnTo>
                  <a:lnTo>
                    <a:pt x="1336" y="2283"/>
                  </a:lnTo>
                  <a:lnTo>
                    <a:pt x="1323" y="2336"/>
                  </a:lnTo>
                  <a:lnTo>
                    <a:pt x="1299" y="2385"/>
                  </a:lnTo>
                  <a:lnTo>
                    <a:pt x="1268" y="2429"/>
                  </a:lnTo>
                  <a:lnTo>
                    <a:pt x="1232" y="2466"/>
                  </a:lnTo>
                  <a:lnTo>
                    <a:pt x="1188" y="2497"/>
                  </a:lnTo>
                  <a:lnTo>
                    <a:pt x="1139" y="2521"/>
                  </a:lnTo>
                  <a:lnTo>
                    <a:pt x="1086" y="2535"/>
                  </a:lnTo>
                  <a:lnTo>
                    <a:pt x="1031" y="2541"/>
                  </a:lnTo>
                  <a:lnTo>
                    <a:pt x="974" y="2535"/>
                  </a:lnTo>
                  <a:lnTo>
                    <a:pt x="921" y="2522"/>
                  </a:lnTo>
                  <a:lnTo>
                    <a:pt x="872" y="2499"/>
                  </a:lnTo>
                  <a:lnTo>
                    <a:pt x="828" y="2468"/>
                  </a:lnTo>
                  <a:lnTo>
                    <a:pt x="791" y="2431"/>
                  </a:lnTo>
                  <a:lnTo>
                    <a:pt x="760" y="2387"/>
                  </a:lnTo>
                  <a:lnTo>
                    <a:pt x="737" y="2338"/>
                  </a:lnTo>
                  <a:lnTo>
                    <a:pt x="722" y="2285"/>
                  </a:lnTo>
                  <a:lnTo>
                    <a:pt x="716" y="2230"/>
                  </a:lnTo>
                  <a:lnTo>
                    <a:pt x="720" y="2175"/>
                  </a:lnTo>
                  <a:lnTo>
                    <a:pt x="735" y="2122"/>
                  </a:lnTo>
                  <a:lnTo>
                    <a:pt x="757" y="2075"/>
                  </a:lnTo>
                  <a:lnTo>
                    <a:pt x="786" y="2033"/>
                  </a:lnTo>
                  <a:lnTo>
                    <a:pt x="821" y="1994"/>
                  </a:lnTo>
                  <a:lnTo>
                    <a:pt x="821" y="1992"/>
                  </a:lnTo>
                  <a:lnTo>
                    <a:pt x="0" y="1992"/>
                  </a:lnTo>
                  <a:lnTo>
                    <a:pt x="0" y="1172"/>
                  </a:lnTo>
                  <a:lnTo>
                    <a:pt x="2" y="1172"/>
                  </a:lnTo>
                  <a:lnTo>
                    <a:pt x="40" y="1208"/>
                  </a:lnTo>
                  <a:lnTo>
                    <a:pt x="82" y="1237"/>
                  </a:lnTo>
                  <a:lnTo>
                    <a:pt x="130" y="1259"/>
                  </a:lnTo>
                  <a:lnTo>
                    <a:pt x="183" y="1272"/>
                  </a:lnTo>
                  <a:lnTo>
                    <a:pt x="238" y="1278"/>
                  </a:lnTo>
                  <a:lnTo>
                    <a:pt x="294" y="1272"/>
                  </a:lnTo>
                  <a:lnTo>
                    <a:pt x="345" y="1258"/>
                  </a:lnTo>
                  <a:lnTo>
                    <a:pt x="395" y="1234"/>
                  </a:lnTo>
                  <a:lnTo>
                    <a:pt x="439" y="1203"/>
                  </a:lnTo>
                  <a:lnTo>
                    <a:pt x="475" y="1164"/>
                  </a:lnTo>
                  <a:lnTo>
                    <a:pt x="506" y="1120"/>
                  </a:lnTo>
                  <a:lnTo>
                    <a:pt x="530" y="1073"/>
                  </a:lnTo>
                  <a:lnTo>
                    <a:pt x="545" y="1020"/>
                  </a:lnTo>
                  <a:lnTo>
                    <a:pt x="548" y="963"/>
                  </a:lnTo>
                  <a:lnTo>
                    <a:pt x="543" y="907"/>
                  </a:lnTo>
                  <a:lnTo>
                    <a:pt x="528" y="854"/>
                  </a:lnTo>
                  <a:lnTo>
                    <a:pt x="504" y="806"/>
                  </a:lnTo>
                  <a:lnTo>
                    <a:pt x="473" y="762"/>
                  </a:lnTo>
                  <a:lnTo>
                    <a:pt x="437" y="724"/>
                  </a:lnTo>
                  <a:lnTo>
                    <a:pt x="393" y="693"/>
                  </a:lnTo>
                  <a:lnTo>
                    <a:pt x="344" y="671"/>
                  </a:lnTo>
                  <a:lnTo>
                    <a:pt x="291" y="656"/>
                  </a:lnTo>
                  <a:lnTo>
                    <a:pt x="234" y="651"/>
                  </a:lnTo>
                  <a:lnTo>
                    <a:pt x="179" y="656"/>
                  </a:lnTo>
                  <a:lnTo>
                    <a:pt x="128" y="671"/>
                  </a:lnTo>
                  <a:lnTo>
                    <a:pt x="81" y="693"/>
                  </a:lnTo>
                  <a:lnTo>
                    <a:pt x="39" y="722"/>
                  </a:lnTo>
                  <a:lnTo>
                    <a:pt x="0" y="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6200000" scaled="1"/>
                <a:tileRect/>
              </a:gradFill>
              <a:prstDash val="solid"/>
              <a:round/>
              <a:headEnd/>
              <a:tailEnd/>
            </a:ln>
            <a:effectLst>
              <a:innerShdw blurRad="381000" dist="266700" dir="189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7FF322DE-73C6-4102-898F-F8CA3E26875A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729837" y="4045610"/>
              <a:ext cx="566236" cy="956811"/>
            </a:xfrm>
            <a:custGeom>
              <a:avLst/>
              <a:gdLst>
                <a:gd name="T0" fmla="*/ 152 w 851"/>
                <a:gd name="T1" fmla="*/ 0 h 1438"/>
                <a:gd name="T2" fmla="*/ 700 w 851"/>
                <a:gd name="T3" fmla="*/ 0 h 1438"/>
                <a:gd name="T4" fmla="*/ 740 w 851"/>
                <a:gd name="T5" fmla="*/ 5 h 1438"/>
                <a:gd name="T6" fmla="*/ 777 w 851"/>
                <a:gd name="T7" fmla="*/ 20 h 1438"/>
                <a:gd name="T8" fmla="*/ 808 w 851"/>
                <a:gd name="T9" fmla="*/ 44 h 1438"/>
                <a:gd name="T10" fmla="*/ 831 w 851"/>
                <a:gd name="T11" fmla="*/ 75 h 1438"/>
                <a:gd name="T12" fmla="*/ 846 w 851"/>
                <a:gd name="T13" fmla="*/ 111 h 1438"/>
                <a:gd name="T14" fmla="*/ 851 w 851"/>
                <a:gd name="T15" fmla="*/ 152 h 1438"/>
                <a:gd name="T16" fmla="*/ 851 w 851"/>
                <a:gd name="T17" fmla="*/ 1287 h 1438"/>
                <a:gd name="T18" fmla="*/ 846 w 851"/>
                <a:gd name="T19" fmla="*/ 1327 h 1438"/>
                <a:gd name="T20" fmla="*/ 831 w 851"/>
                <a:gd name="T21" fmla="*/ 1363 h 1438"/>
                <a:gd name="T22" fmla="*/ 808 w 851"/>
                <a:gd name="T23" fmla="*/ 1394 h 1438"/>
                <a:gd name="T24" fmla="*/ 777 w 851"/>
                <a:gd name="T25" fmla="*/ 1418 h 1438"/>
                <a:gd name="T26" fmla="*/ 740 w 851"/>
                <a:gd name="T27" fmla="*/ 1433 h 1438"/>
                <a:gd name="T28" fmla="*/ 700 w 851"/>
                <a:gd name="T29" fmla="*/ 1438 h 1438"/>
                <a:gd name="T30" fmla="*/ 152 w 851"/>
                <a:gd name="T31" fmla="*/ 1438 h 1438"/>
                <a:gd name="T32" fmla="*/ 111 w 851"/>
                <a:gd name="T33" fmla="*/ 1433 h 1438"/>
                <a:gd name="T34" fmla="*/ 75 w 851"/>
                <a:gd name="T35" fmla="*/ 1418 h 1438"/>
                <a:gd name="T36" fmla="*/ 46 w 851"/>
                <a:gd name="T37" fmla="*/ 1394 h 1438"/>
                <a:gd name="T38" fmla="*/ 22 w 851"/>
                <a:gd name="T39" fmla="*/ 1363 h 1438"/>
                <a:gd name="T40" fmla="*/ 5 w 851"/>
                <a:gd name="T41" fmla="*/ 1327 h 1438"/>
                <a:gd name="T42" fmla="*/ 0 w 851"/>
                <a:gd name="T43" fmla="*/ 1287 h 1438"/>
                <a:gd name="T44" fmla="*/ 0 w 851"/>
                <a:gd name="T45" fmla="*/ 152 h 1438"/>
                <a:gd name="T46" fmla="*/ 5 w 851"/>
                <a:gd name="T47" fmla="*/ 111 h 1438"/>
                <a:gd name="T48" fmla="*/ 22 w 851"/>
                <a:gd name="T49" fmla="*/ 75 h 1438"/>
                <a:gd name="T50" fmla="*/ 46 w 851"/>
                <a:gd name="T51" fmla="*/ 44 h 1438"/>
                <a:gd name="T52" fmla="*/ 75 w 851"/>
                <a:gd name="T53" fmla="*/ 20 h 1438"/>
                <a:gd name="T54" fmla="*/ 111 w 851"/>
                <a:gd name="T55" fmla="*/ 5 h 1438"/>
                <a:gd name="T56" fmla="*/ 152 w 851"/>
                <a:gd name="T57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1" h="1438">
                  <a:moveTo>
                    <a:pt x="152" y="0"/>
                  </a:moveTo>
                  <a:lnTo>
                    <a:pt x="700" y="0"/>
                  </a:lnTo>
                  <a:lnTo>
                    <a:pt x="740" y="5"/>
                  </a:lnTo>
                  <a:lnTo>
                    <a:pt x="777" y="20"/>
                  </a:lnTo>
                  <a:lnTo>
                    <a:pt x="808" y="44"/>
                  </a:lnTo>
                  <a:lnTo>
                    <a:pt x="831" y="75"/>
                  </a:lnTo>
                  <a:lnTo>
                    <a:pt x="846" y="111"/>
                  </a:lnTo>
                  <a:lnTo>
                    <a:pt x="851" y="152"/>
                  </a:lnTo>
                  <a:lnTo>
                    <a:pt x="851" y="1287"/>
                  </a:lnTo>
                  <a:lnTo>
                    <a:pt x="846" y="1327"/>
                  </a:lnTo>
                  <a:lnTo>
                    <a:pt x="831" y="1363"/>
                  </a:lnTo>
                  <a:lnTo>
                    <a:pt x="808" y="1394"/>
                  </a:lnTo>
                  <a:lnTo>
                    <a:pt x="777" y="1418"/>
                  </a:lnTo>
                  <a:lnTo>
                    <a:pt x="740" y="1433"/>
                  </a:lnTo>
                  <a:lnTo>
                    <a:pt x="700" y="1438"/>
                  </a:lnTo>
                  <a:lnTo>
                    <a:pt x="152" y="1438"/>
                  </a:lnTo>
                  <a:lnTo>
                    <a:pt x="111" y="1433"/>
                  </a:lnTo>
                  <a:lnTo>
                    <a:pt x="75" y="1418"/>
                  </a:lnTo>
                  <a:lnTo>
                    <a:pt x="46" y="1394"/>
                  </a:lnTo>
                  <a:lnTo>
                    <a:pt x="22" y="1363"/>
                  </a:lnTo>
                  <a:lnTo>
                    <a:pt x="5" y="1327"/>
                  </a:lnTo>
                  <a:lnTo>
                    <a:pt x="0" y="1287"/>
                  </a:lnTo>
                  <a:lnTo>
                    <a:pt x="0" y="152"/>
                  </a:lnTo>
                  <a:lnTo>
                    <a:pt x="5" y="111"/>
                  </a:lnTo>
                  <a:lnTo>
                    <a:pt x="22" y="75"/>
                  </a:lnTo>
                  <a:lnTo>
                    <a:pt x="46" y="44"/>
                  </a:lnTo>
                  <a:lnTo>
                    <a:pt x="75" y="20"/>
                  </a:lnTo>
                  <a:lnTo>
                    <a:pt x="111" y="5"/>
                  </a:lnTo>
                  <a:lnTo>
                    <a:pt x="152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F4964855-7E93-4BFA-A7EE-12A27623C04C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3832723" y="4268706"/>
              <a:ext cx="646746" cy="1753932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72" h="2636">
                  <a:moveTo>
                    <a:pt x="124" y="0"/>
                  </a:moveTo>
                  <a:lnTo>
                    <a:pt x="151" y="0"/>
                  </a:lnTo>
                  <a:lnTo>
                    <a:pt x="820" y="0"/>
                  </a:lnTo>
                  <a:lnTo>
                    <a:pt x="848" y="0"/>
                  </a:lnTo>
                  <a:lnTo>
                    <a:pt x="873" y="0"/>
                  </a:lnTo>
                  <a:lnTo>
                    <a:pt x="897" y="2"/>
                  </a:lnTo>
                  <a:lnTo>
                    <a:pt x="919" y="6"/>
                  </a:lnTo>
                  <a:lnTo>
                    <a:pt x="937" y="11"/>
                  </a:lnTo>
                  <a:lnTo>
                    <a:pt x="952" y="20"/>
                  </a:lnTo>
                  <a:lnTo>
                    <a:pt x="963" y="35"/>
                  </a:lnTo>
                  <a:lnTo>
                    <a:pt x="970" y="53"/>
                  </a:lnTo>
                  <a:lnTo>
                    <a:pt x="972" y="77"/>
                  </a:lnTo>
                  <a:lnTo>
                    <a:pt x="972" y="2484"/>
                  </a:lnTo>
                  <a:lnTo>
                    <a:pt x="966" y="2525"/>
                  </a:lnTo>
                  <a:lnTo>
                    <a:pt x="952" y="2561"/>
                  </a:lnTo>
                  <a:lnTo>
                    <a:pt x="928" y="2592"/>
                  </a:lnTo>
                  <a:lnTo>
                    <a:pt x="897" y="2616"/>
                  </a:lnTo>
                  <a:lnTo>
                    <a:pt x="860" y="2632"/>
                  </a:lnTo>
                  <a:lnTo>
                    <a:pt x="820" y="2636"/>
                  </a:lnTo>
                  <a:lnTo>
                    <a:pt x="151" y="2636"/>
                  </a:lnTo>
                  <a:lnTo>
                    <a:pt x="111" y="2632"/>
                  </a:lnTo>
                  <a:lnTo>
                    <a:pt x="75" y="2616"/>
                  </a:lnTo>
                  <a:lnTo>
                    <a:pt x="45" y="2592"/>
                  </a:lnTo>
                  <a:lnTo>
                    <a:pt x="22" y="2561"/>
                  </a:lnTo>
                  <a:lnTo>
                    <a:pt x="5" y="2525"/>
                  </a:lnTo>
                  <a:lnTo>
                    <a:pt x="0" y="2484"/>
                  </a:lnTo>
                  <a:lnTo>
                    <a:pt x="0" y="77"/>
                  </a:lnTo>
                  <a:lnTo>
                    <a:pt x="3" y="53"/>
                  </a:lnTo>
                  <a:lnTo>
                    <a:pt x="9" y="35"/>
                  </a:lnTo>
                  <a:lnTo>
                    <a:pt x="22" y="20"/>
                  </a:lnTo>
                  <a:lnTo>
                    <a:pt x="36" y="11"/>
                  </a:lnTo>
                  <a:lnTo>
                    <a:pt x="54" y="6"/>
                  </a:lnTo>
                  <a:lnTo>
                    <a:pt x="75" y="2"/>
                  </a:lnTo>
                  <a:lnTo>
                    <a:pt x="98" y="0"/>
                  </a:lnTo>
                  <a:lnTo>
                    <a:pt x="124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7000"/>
                    <a:lumOff val="23000"/>
                  </a:schemeClr>
                </a:gs>
                <a:gs pos="0">
                  <a:srgbClr val="5A5A5A">
                    <a:lumMod val="58000"/>
                    <a:lumOff val="42000"/>
                  </a:srgbClr>
                </a:gs>
                <a:gs pos="39195">
                  <a:schemeClr val="bg1">
                    <a:lumMod val="98000"/>
                  </a:schemeClr>
                </a:gs>
                <a:gs pos="62000">
                  <a:srgbClr val="000000">
                    <a:lumMod val="58000"/>
                    <a:lumOff val="42000"/>
                  </a:srgbClr>
                </a:gs>
                <a:gs pos="13000">
                  <a:schemeClr val="bg1"/>
                </a:gs>
                <a:gs pos="100000">
                  <a:schemeClr val="tx1">
                    <a:alpha val="53000"/>
                    <a:lumMod val="41000"/>
                    <a:lumOff val="59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C87EC373-294A-4CA7-8754-42E5B4826748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5073728" y="4179969"/>
              <a:ext cx="600835" cy="164348"/>
            </a:xfrm>
            <a:custGeom>
              <a:avLst/>
              <a:gdLst>
                <a:gd name="T0" fmla="*/ 79 w 903"/>
                <a:gd name="T1" fmla="*/ 0 h 247"/>
                <a:gd name="T2" fmla="*/ 824 w 903"/>
                <a:gd name="T3" fmla="*/ 0 h 247"/>
                <a:gd name="T4" fmla="*/ 850 w 903"/>
                <a:gd name="T5" fmla="*/ 5 h 247"/>
                <a:gd name="T6" fmla="*/ 870 w 903"/>
                <a:gd name="T7" fmla="*/ 16 h 247"/>
                <a:gd name="T8" fmla="*/ 888 w 903"/>
                <a:gd name="T9" fmla="*/ 33 h 247"/>
                <a:gd name="T10" fmla="*/ 899 w 903"/>
                <a:gd name="T11" fmla="*/ 55 h 247"/>
                <a:gd name="T12" fmla="*/ 903 w 903"/>
                <a:gd name="T13" fmla="*/ 80 h 247"/>
                <a:gd name="T14" fmla="*/ 903 w 903"/>
                <a:gd name="T15" fmla="*/ 168 h 247"/>
                <a:gd name="T16" fmla="*/ 899 w 903"/>
                <a:gd name="T17" fmla="*/ 194 h 247"/>
                <a:gd name="T18" fmla="*/ 888 w 903"/>
                <a:gd name="T19" fmla="*/ 216 h 247"/>
                <a:gd name="T20" fmla="*/ 870 w 903"/>
                <a:gd name="T21" fmla="*/ 232 h 247"/>
                <a:gd name="T22" fmla="*/ 850 w 903"/>
                <a:gd name="T23" fmla="*/ 243 h 247"/>
                <a:gd name="T24" fmla="*/ 824 w 903"/>
                <a:gd name="T25" fmla="*/ 247 h 247"/>
                <a:gd name="T26" fmla="*/ 79 w 903"/>
                <a:gd name="T27" fmla="*/ 247 h 247"/>
                <a:gd name="T28" fmla="*/ 55 w 903"/>
                <a:gd name="T29" fmla="*/ 243 h 247"/>
                <a:gd name="T30" fmla="*/ 33 w 903"/>
                <a:gd name="T31" fmla="*/ 232 h 247"/>
                <a:gd name="T32" fmla="*/ 17 w 903"/>
                <a:gd name="T33" fmla="*/ 216 h 247"/>
                <a:gd name="T34" fmla="*/ 6 w 903"/>
                <a:gd name="T35" fmla="*/ 194 h 247"/>
                <a:gd name="T36" fmla="*/ 0 w 903"/>
                <a:gd name="T37" fmla="*/ 168 h 247"/>
                <a:gd name="T38" fmla="*/ 0 w 903"/>
                <a:gd name="T39" fmla="*/ 80 h 247"/>
                <a:gd name="T40" fmla="*/ 6 w 903"/>
                <a:gd name="T41" fmla="*/ 55 h 247"/>
                <a:gd name="T42" fmla="*/ 17 w 903"/>
                <a:gd name="T43" fmla="*/ 33 h 247"/>
                <a:gd name="T44" fmla="*/ 33 w 903"/>
                <a:gd name="T45" fmla="*/ 16 h 247"/>
                <a:gd name="T46" fmla="*/ 55 w 903"/>
                <a:gd name="T47" fmla="*/ 5 h 247"/>
                <a:gd name="T48" fmla="*/ 79 w 903"/>
                <a:gd name="T4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3" h="247">
                  <a:moveTo>
                    <a:pt x="79" y="0"/>
                  </a:moveTo>
                  <a:lnTo>
                    <a:pt x="824" y="0"/>
                  </a:lnTo>
                  <a:lnTo>
                    <a:pt x="850" y="5"/>
                  </a:lnTo>
                  <a:lnTo>
                    <a:pt x="870" y="16"/>
                  </a:lnTo>
                  <a:lnTo>
                    <a:pt x="888" y="33"/>
                  </a:lnTo>
                  <a:lnTo>
                    <a:pt x="899" y="55"/>
                  </a:lnTo>
                  <a:lnTo>
                    <a:pt x="903" y="80"/>
                  </a:lnTo>
                  <a:lnTo>
                    <a:pt x="903" y="168"/>
                  </a:lnTo>
                  <a:lnTo>
                    <a:pt x="899" y="194"/>
                  </a:lnTo>
                  <a:lnTo>
                    <a:pt x="888" y="216"/>
                  </a:lnTo>
                  <a:lnTo>
                    <a:pt x="870" y="232"/>
                  </a:lnTo>
                  <a:lnTo>
                    <a:pt x="850" y="243"/>
                  </a:lnTo>
                  <a:lnTo>
                    <a:pt x="824" y="247"/>
                  </a:lnTo>
                  <a:lnTo>
                    <a:pt x="79" y="247"/>
                  </a:lnTo>
                  <a:lnTo>
                    <a:pt x="55" y="243"/>
                  </a:lnTo>
                  <a:lnTo>
                    <a:pt x="33" y="232"/>
                  </a:lnTo>
                  <a:lnTo>
                    <a:pt x="17" y="216"/>
                  </a:lnTo>
                  <a:lnTo>
                    <a:pt x="6" y="194"/>
                  </a:lnTo>
                  <a:lnTo>
                    <a:pt x="0" y="168"/>
                  </a:lnTo>
                  <a:lnTo>
                    <a:pt x="0" y="80"/>
                  </a:lnTo>
                  <a:lnTo>
                    <a:pt x="6" y="55"/>
                  </a:lnTo>
                  <a:lnTo>
                    <a:pt x="17" y="33"/>
                  </a:lnTo>
                  <a:lnTo>
                    <a:pt x="33" y="16"/>
                  </a:lnTo>
                  <a:lnTo>
                    <a:pt x="55" y="5"/>
                  </a:lnTo>
                  <a:lnTo>
                    <a:pt x="79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7000"/>
                    <a:lumOff val="23000"/>
                  </a:schemeClr>
                </a:gs>
                <a:gs pos="0">
                  <a:srgbClr val="5A5A5A">
                    <a:lumMod val="58000"/>
                    <a:lumOff val="42000"/>
                  </a:srgbClr>
                </a:gs>
                <a:gs pos="39195">
                  <a:schemeClr val="bg1">
                    <a:lumMod val="98000"/>
                  </a:schemeClr>
                </a:gs>
                <a:gs pos="62000">
                  <a:srgbClr val="000000">
                    <a:lumMod val="58000"/>
                    <a:lumOff val="42000"/>
                  </a:srgbClr>
                </a:gs>
                <a:gs pos="13000">
                  <a:schemeClr val="bg1"/>
                </a:gs>
                <a:gs pos="100000">
                  <a:schemeClr val="tx1">
                    <a:alpha val="53000"/>
                    <a:lumMod val="41000"/>
                    <a:lumOff val="59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6C39EAD5-7430-4A4A-883B-18FE4D57720A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3293986" y="5320650"/>
              <a:ext cx="651800" cy="425638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  <a:gd name="connsiteX0" fmla="*/ 1292 w 10016"/>
                <a:gd name="connsiteY0" fmla="*/ 0 h 10000"/>
                <a:gd name="connsiteX1" fmla="*/ 1569 w 10016"/>
                <a:gd name="connsiteY1" fmla="*/ 0 h 10000"/>
                <a:gd name="connsiteX2" fmla="*/ 8452 w 10016"/>
                <a:gd name="connsiteY2" fmla="*/ 0 h 10000"/>
                <a:gd name="connsiteX3" fmla="*/ 8740 w 10016"/>
                <a:gd name="connsiteY3" fmla="*/ 0 h 10000"/>
                <a:gd name="connsiteX4" fmla="*/ 8997 w 10016"/>
                <a:gd name="connsiteY4" fmla="*/ 0 h 10000"/>
                <a:gd name="connsiteX5" fmla="*/ 9244 w 10016"/>
                <a:gd name="connsiteY5" fmla="*/ 8 h 10000"/>
                <a:gd name="connsiteX6" fmla="*/ 9471 w 10016"/>
                <a:gd name="connsiteY6" fmla="*/ 23 h 10000"/>
                <a:gd name="connsiteX7" fmla="*/ 9656 w 10016"/>
                <a:gd name="connsiteY7" fmla="*/ 42 h 10000"/>
                <a:gd name="connsiteX8" fmla="*/ 9810 w 10016"/>
                <a:gd name="connsiteY8" fmla="*/ 76 h 10000"/>
                <a:gd name="connsiteX9" fmla="*/ 9923 w 10016"/>
                <a:gd name="connsiteY9" fmla="*/ 133 h 10000"/>
                <a:gd name="connsiteX10" fmla="*/ 9995 w 10016"/>
                <a:gd name="connsiteY10" fmla="*/ 201 h 10000"/>
                <a:gd name="connsiteX11" fmla="*/ 10016 w 10016"/>
                <a:gd name="connsiteY11" fmla="*/ 292 h 10000"/>
                <a:gd name="connsiteX12" fmla="*/ 10016 w 10016"/>
                <a:gd name="connsiteY12" fmla="*/ 9423 h 10000"/>
                <a:gd name="connsiteX13" fmla="*/ 9954 w 10016"/>
                <a:gd name="connsiteY13" fmla="*/ 9579 h 10000"/>
                <a:gd name="connsiteX14" fmla="*/ 9810 w 10016"/>
                <a:gd name="connsiteY14" fmla="*/ 9715 h 10000"/>
                <a:gd name="connsiteX15" fmla="*/ 9563 w 10016"/>
                <a:gd name="connsiteY15" fmla="*/ 9833 h 10000"/>
                <a:gd name="connsiteX16" fmla="*/ 9244 w 10016"/>
                <a:gd name="connsiteY16" fmla="*/ 9924 h 10000"/>
                <a:gd name="connsiteX17" fmla="*/ 8864 w 10016"/>
                <a:gd name="connsiteY17" fmla="*/ 9985 h 10000"/>
                <a:gd name="connsiteX18" fmla="*/ 8452 w 10016"/>
                <a:gd name="connsiteY18" fmla="*/ 10000 h 10000"/>
                <a:gd name="connsiteX19" fmla="*/ 1569 w 10016"/>
                <a:gd name="connsiteY19" fmla="*/ 10000 h 10000"/>
                <a:gd name="connsiteX20" fmla="*/ 1158 w 10016"/>
                <a:gd name="connsiteY20" fmla="*/ 9985 h 10000"/>
                <a:gd name="connsiteX21" fmla="*/ 788 w 10016"/>
                <a:gd name="connsiteY21" fmla="*/ 9924 h 10000"/>
                <a:gd name="connsiteX22" fmla="*/ 479 w 10016"/>
                <a:gd name="connsiteY22" fmla="*/ 9833 h 10000"/>
                <a:gd name="connsiteX23" fmla="*/ 242 w 10016"/>
                <a:gd name="connsiteY23" fmla="*/ 9715 h 10000"/>
                <a:gd name="connsiteX24" fmla="*/ 67 w 10016"/>
                <a:gd name="connsiteY24" fmla="*/ 9579 h 10000"/>
                <a:gd name="connsiteX25" fmla="*/ 16 w 10016"/>
                <a:gd name="connsiteY25" fmla="*/ 9423 h 10000"/>
                <a:gd name="connsiteX26" fmla="*/ 0 w 10016"/>
                <a:gd name="connsiteY26" fmla="*/ 7482 h 10000"/>
                <a:gd name="connsiteX27" fmla="*/ 16 w 10016"/>
                <a:gd name="connsiteY27" fmla="*/ 292 h 10000"/>
                <a:gd name="connsiteX28" fmla="*/ 47 w 10016"/>
                <a:gd name="connsiteY28" fmla="*/ 201 h 10000"/>
                <a:gd name="connsiteX29" fmla="*/ 109 w 10016"/>
                <a:gd name="connsiteY29" fmla="*/ 133 h 10000"/>
                <a:gd name="connsiteX30" fmla="*/ 242 w 10016"/>
                <a:gd name="connsiteY30" fmla="*/ 76 h 10000"/>
                <a:gd name="connsiteX31" fmla="*/ 386 w 10016"/>
                <a:gd name="connsiteY31" fmla="*/ 42 h 10000"/>
                <a:gd name="connsiteX32" fmla="*/ 572 w 10016"/>
                <a:gd name="connsiteY32" fmla="*/ 23 h 10000"/>
                <a:gd name="connsiteX33" fmla="*/ 788 w 10016"/>
                <a:gd name="connsiteY33" fmla="*/ 8 h 10000"/>
                <a:gd name="connsiteX34" fmla="*/ 1024 w 10016"/>
                <a:gd name="connsiteY34" fmla="*/ 0 h 10000"/>
                <a:gd name="connsiteX35" fmla="*/ 1292 w 10016"/>
                <a:gd name="connsiteY35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9923 w 10035"/>
                <a:gd name="connsiteY9" fmla="*/ 133 h 10000"/>
                <a:gd name="connsiteX10" fmla="*/ 9995 w 10035"/>
                <a:gd name="connsiteY10" fmla="*/ 201 h 10000"/>
                <a:gd name="connsiteX11" fmla="*/ 10016 w 10035"/>
                <a:gd name="connsiteY11" fmla="*/ 292 h 10000"/>
                <a:gd name="connsiteX12" fmla="*/ 10035 w 10035"/>
                <a:gd name="connsiteY12" fmla="*/ 7579 h 10000"/>
                <a:gd name="connsiteX13" fmla="*/ 10016 w 10035"/>
                <a:gd name="connsiteY13" fmla="*/ 9423 h 10000"/>
                <a:gd name="connsiteX14" fmla="*/ 9954 w 10035"/>
                <a:gd name="connsiteY14" fmla="*/ 9579 h 10000"/>
                <a:gd name="connsiteX15" fmla="*/ 9810 w 10035"/>
                <a:gd name="connsiteY15" fmla="*/ 9715 h 10000"/>
                <a:gd name="connsiteX16" fmla="*/ 9563 w 10035"/>
                <a:gd name="connsiteY16" fmla="*/ 9833 h 10000"/>
                <a:gd name="connsiteX17" fmla="*/ 9244 w 10035"/>
                <a:gd name="connsiteY17" fmla="*/ 9924 h 10000"/>
                <a:gd name="connsiteX18" fmla="*/ 8864 w 10035"/>
                <a:gd name="connsiteY18" fmla="*/ 9985 h 10000"/>
                <a:gd name="connsiteX19" fmla="*/ 8452 w 10035"/>
                <a:gd name="connsiteY19" fmla="*/ 10000 h 10000"/>
                <a:gd name="connsiteX20" fmla="*/ 1569 w 10035"/>
                <a:gd name="connsiteY20" fmla="*/ 10000 h 10000"/>
                <a:gd name="connsiteX21" fmla="*/ 1158 w 10035"/>
                <a:gd name="connsiteY21" fmla="*/ 9985 h 10000"/>
                <a:gd name="connsiteX22" fmla="*/ 788 w 10035"/>
                <a:gd name="connsiteY22" fmla="*/ 9924 h 10000"/>
                <a:gd name="connsiteX23" fmla="*/ 479 w 10035"/>
                <a:gd name="connsiteY23" fmla="*/ 9833 h 10000"/>
                <a:gd name="connsiteX24" fmla="*/ 242 w 10035"/>
                <a:gd name="connsiteY24" fmla="*/ 9715 h 10000"/>
                <a:gd name="connsiteX25" fmla="*/ 67 w 10035"/>
                <a:gd name="connsiteY25" fmla="*/ 9579 h 10000"/>
                <a:gd name="connsiteX26" fmla="*/ 16 w 10035"/>
                <a:gd name="connsiteY26" fmla="*/ 9423 h 10000"/>
                <a:gd name="connsiteX27" fmla="*/ 0 w 10035"/>
                <a:gd name="connsiteY27" fmla="*/ 7482 h 10000"/>
                <a:gd name="connsiteX28" fmla="*/ 16 w 10035"/>
                <a:gd name="connsiteY28" fmla="*/ 292 h 10000"/>
                <a:gd name="connsiteX29" fmla="*/ 47 w 10035"/>
                <a:gd name="connsiteY29" fmla="*/ 201 h 10000"/>
                <a:gd name="connsiteX30" fmla="*/ 109 w 10035"/>
                <a:gd name="connsiteY30" fmla="*/ 133 h 10000"/>
                <a:gd name="connsiteX31" fmla="*/ 242 w 10035"/>
                <a:gd name="connsiteY31" fmla="*/ 76 h 10000"/>
                <a:gd name="connsiteX32" fmla="*/ 386 w 10035"/>
                <a:gd name="connsiteY32" fmla="*/ 42 h 10000"/>
                <a:gd name="connsiteX33" fmla="*/ 572 w 10035"/>
                <a:gd name="connsiteY33" fmla="*/ 23 h 10000"/>
                <a:gd name="connsiteX34" fmla="*/ 788 w 10035"/>
                <a:gd name="connsiteY34" fmla="*/ 8 h 10000"/>
                <a:gd name="connsiteX35" fmla="*/ 1024 w 10035"/>
                <a:gd name="connsiteY35" fmla="*/ 0 h 10000"/>
                <a:gd name="connsiteX36" fmla="*/ 1292 w 10035"/>
                <a:gd name="connsiteY36" fmla="*/ 0 h 10000"/>
                <a:gd name="connsiteX0" fmla="*/ 1292 w 10035"/>
                <a:gd name="connsiteY0" fmla="*/ 295 h 10295"/>
                <a:gd name="connsiteX1" fmla="*/ 1569 w 10035"/>
                <a:gd name="connsiteY1" fmla="*/ 295 h 10295"/>
                <a:gd name="connsiteX2" fmla="*/ 8452 w 10035"/>
                <a:gd name="connsiteY2" fmla="*/ 295 h 10295"/>
                <a:gd name="connsiteX3" fmla="*/ 8740 w 10035"/>
                <a:gd name="connsiteY3" fmla="*/ 295 h 10295"/>
                <a:gd name="connsiteX4" fmla="*/ 8997 w 10035"/>
                <a:gd name="connsiteY4" fmla="*/ 295 h 10295"/>
                <a:gd name="connsiteX5" fmla="*/ 9244 w 10035"/>
                <a:gd name="connsiteY5" fmla="*/ 303 h 10295"/>
                <a:gd name="connsiteX6" fmla="*/ 9471 w 10035"/>
                <a:gd name="connsiteY6" fmla="*/ 318 h 10295"/>
                <a:gd name="connsiteX7" fmla="*/ 9656 w 10035"/>
                <a:gd name="connsiteY7" fmla="*/ 337 h 10295"/>
                <a:gd name="connsiteX8" fmla="*/ 9810 w 10035"/>
                <a:gd name="connsiteY8" fmla="*/ 371 h 10295"/>
                <a:gd name="connsiteX9" fmla="*/ 9923 w 10035"/>
                <a:gd name="connsiteY9" fmla="*/ 428 h 10295"/>
                <a:gd name="connsiteX10" fmla="*/ 10016 w 10035"/>
                <a:gd name="connsiteY10" fmla="*/ 587 h 10295"/>
                <a:gd name="connsiteX11" fmla="*/ 10035 w 10035"/>
                <a:gd name="connsiteY11" fmla="*/ 7874 h 10295"/>
                <a:gd name="connsiteX12" fmla="*/ 10016 w 10035"/>
                <a:gd name="connsiteY12" fmla="*/ 9718 h 10295"/>
                <a:gd name="connsiteX13" fmla="*/ 9954 w 10035"/>
                <a:gd name="connsiteY13" fmla="*/ 9874 h 10295"/>
                <a:gd name="connsiteX14" fmla="*/ 9810 w 10035"/>
                <a:gd name="connsiteY14" fmla="*/ 10010 h 10295"/>
                <a:gd name="connsiteX15" fmla="*/ 9563 w 10035"/>
                <a:gd name="connsiteY15" fmla="*/ 10128 h 10295"/>
                <a:gd name="connsiteX16" fmla="*/ 9244 w 10035"/>
                <a:gd name="connsiteY16" fmla="*/ 10219 h 10295"/>
                <a:gd name="connsiteX17" fmla="*/ 8864 w 10035"/>
                <a:gd name="connsiteY17" fmla="*/ 10280 h 10295"/>
                <a:gd name="connsiteX18" fmla="*/ 8452 w 10035"/>
                <a:gd name="connsiteY18" fmla="*/ 10295 h 10295"/>
                <a:gd name="connsiteX19" fmla="*/ 1569 w 10035"/>
                <a:gd name="connsiteY19" fmla="*/ 10295 h 10295"/>
                <a:gd name="connsiteX20" fmla="*/ 1158 w 10035"/>
                <a:gd name="connsiteY20" fmla="*/ 10280 h 10295"/>
                <a:gd name="connsiteX21" fmla="*/ 788 w 10035"/>
                <a:gd name="connsiteY21" fmla="*/ 10219 h 10295"/>
                <a:gd name="connsiteX22" fmla="*/ 479 w 10035"/>
                <a:gd name="connsiteY22" fmla="*/ 10128 h 10295"/>
                <a:gd name="connsiteX23" fmla="*/ 242 w 10035"/>
                <a:gd name="connsiteY23" fmla="*/ 10010 h 10295"/>
                <a:gd name="connsiteX24" fmla="*/ 67 w 10035"/>
                <a:gd name="connsiteY24" fmla="*/ 9874 h 10295"/>
                <a:gd name="connsiteX25" fmla="*/ 16 w 10035"/>
                <a:gd name="connsiteY25" fmla="*/ 9718 h 10295"/>
                <a:gd name="connsiteX26" fmla="*/ 0 w 10035"/>
                <a:gd name="connsiteY26" fmla="*/ 7777 h 10295"/>
                <a:gd name="connsiteX27" fmla="*/ 16 w 10035"/>
                <a:gd name="connsiteY27" fmla="*/ 587 h 10295"/>
                <a:gd name="connsiteX28" fmla="*/ 47 w 10035"/>
                <a:gd name="connsiteY28" fmla="*/ 496 h 10295"/>
                <a:gd name="connsiteX29" fmla="*/ 109 w 10035"/>
                <a:gd name="connsiteY29" fmla="*/ 428 h 10295"/>
                <a:gd name="connsiteX30" fmla="*/ 242 w 10035"/>
                <a:gd name="connsiteY30" fmla="*/ 371 h 10295"/>
                <a:gd name="connsiteX31" fmla="*/ 386 w 10035"/>
                <a:gd name="connsiteY31" fmla="*/ 337 h 10295"/>
                <a:gd name="connsiteX32" fmla="*/ 572 w 10035"/>
                <a:gd name="connsiteY32" fmla="*/ 318 h 10295"/>
                <a:gd name="connsiteX33" fmla="*/ 788 w 10035"/>
                <a:gd name="connsiteY33" fmla="*/ 303 h 10295"/>
                <a:gd name="connsiteX34" fmla="*/ 1024 w 10035"/>
                <a:gd name="connsiteY34" fmla="*/ 295 h 10295"/>
                <a:gd name="connsiteX35" fmla="*/ 1292 w 10035"/>
                <a:gd name="connsiteY35" fmla="*/ 295 h 10295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10016 w 10035"/>
                <a:gd name="connsiteY9" fmla="*/ 292 h 10000"/>
                <a:gd name="connsiteX10" fmla="*/ 10035 w 10035"/>
                <a:gd name="connsiteY10" fmla="*/ 7579 h 10000"/>
                <a:gd name="connsiteX11" fmla="*/ 10016 w 10035"/>
                <a:gd name="connsiteY11" fmla="*/ 9423 h 10000"/>
                <a:gd name="connsiteX12" fmla="*/ 9954 w 10035"/>
                <a:gd name="connsiteY12" fmla="*/ 9579 h 10000"/>
                <a:gd name="connsiteX13" fmla="*/ 9810 w 10035"/>
                <a:gd name="connsiteY13" fmla="*/ 9715 h 10000"/>
                <a:gd name="connsiteX14" fmla="*/ 9563 w 10035"/>
                <a:gd name="connsiteY14" fmla="*/ 9833 h 10000"/>
                <a:gd name="connsiteX15" fmla="*/ 9244 w 10035"/>
                <a:gd name="connsiteY15" fmla="*/ 9924 h 10000"/>
                <a:gd name="connsiteX16" fmla="*/ 8864 w 10035"/>
                <a:gd name="connsiteY16" fmla="*/ 9985 h 10000"/>
                <a:gd name="connsiteX17" fmla="*/ 8452 w 10035"/>
                <a:gd name="connsiteY17" fmla="*/ 10000 h 10000"/>
                <a:gd name="connsiteX18" fmla="*/ 1569 w 10035"/>
                <a:gd name="connsiteY18" fmla="*/ 10000 h 10000"/>
                <a:gd name="connsiteX19" fmla="*/ 1158 w 10035"/>
                <a:gd name="connsiteY19" fmla="*/ 9985 h 10000"/>
                <a:gd name="connsiteX20" fmla="*/ 788 w 10035"/>
                <a:gd name="connsiteY20" fmla="*/ 9924 h 10000"/>
                <a:gd name="connsiteX21" fmla="*/ 479 w 10035"/>
                <a:gd name="connsiteY21" fmla="*/ 9833 h 10000"/>
                <a:gd name="connsiteX22" fmla="*/ 242 w 10035"/>
                <a:gd name="connsiteY22" fmla="*/ 9715 h 10000"/>
                <a:gd name="connsiteX23" fmla="*/ 67 w 10035"/>
                <a:gd name="connsiteY23" fmla="*/ 9579 h 10000"/>
                <a:gd name="connsiteX24" fmla="*/ 16 w 10035"/>
                <a:gd name="connsiteY24" fmla="*/ 9423 h 10000"/>
                <a:gd name="connsiteX25" fmla="*/ 0 w 10035"/>
                <a:gd name="connsiteY25" fmla="*/ 7482 h 10000"/>
                <a:gd name="connsiteX26" fmla="*/ 16 w 10035"/>
                <a:gd name="connsiteY26" fmla="*/ 292 h 10000"/>
                <a:gd name="connsiteX27" fmla="*/ 47 w 10035"/>
                <a:gd name="connsiteY27" fmla="*/ 201 h 10000"/>
                <a:gd name="connsiteX28" fmla="*/ 109 w 10035"/>
                <a:gd name="connsiteY28" fmla="*/ 133 h 10000"/>
                <a:gd name="connsiteX29" fmla="*/ 242 w 10035"/>
                <a:gd name="connsiteY29" fmla="*/ 76 h 10000"/>
                <a:gd name="connsiteX30" fmla="*/ 386 w 10035"/>
                <a:gd name="connsiteY30" fmla="*/ 42 h 10000"/>
                <a:gd name="connsiteX31" fmla="*/ 572 w 10035"/>
                <a:gd name="connsiteY31" fmla="*/ 23 h 10000"/>
                <a:gd name="connsiteX32" fmla="*/ 788 w 10035"/>
                <a:gd name="connsiteY32" fmla="*/ 8 h 10000"/>
                <a:gd name="connsiteX33" fmla="*/ 1024 w 10035"/>
                <a:gd name="connsiteY33" fmla="*/ 0 h 10000"/>
                <a:gd name="connsiteX34" fmla="*/ 1292 w 10035"/>
                <a:gd name="connsiteY34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10035 w 10035"/>
                <a:gd name="connsiteY9" fmla="*/ 7579 h 10000"/>
                <a:gd name="connsiteX10" fmla="*/ 10016 w 10035"/>
                <a:gd name="connsiteY10" fmla="*/ 9423 h 10000"/>
                <a:gd name="connsiteX11" fmla="*/ 9954 w 10035"/>
                <a:gd name="connsiteY11" fmla="*/ 9579 h 10000"/>
                <a:gd name="connsiteX12" fmla="*/ 9810 w 10035"/>
                <a:gd name="connsiteY12" fmla="*/ 9715 h 10000"/>
                <a:gd name="connsiteX13" fmla="*/ 9563 w 10035"/>
                <a:gd name="connsiteY13" fmla="*/ 9833 h 10000"/>
                <a:gd name="connsiteX14" fmla="*/ 9244 w 10035"/>
                <a:gd name="connsiteY14" fmla="*/ 9924 h 10000"/>
                <a:gd name="connsiteX15" fmla="*/ 8864 w 10035"/>
                <a:gd name="connsiteY15" fmla="*/ 9985 h 10000"/>
                <a:gd name="connsiteX16" fmla="*/ 8452 w 10035"/>
                <a:gd name="connsiteY16" fmla="*/ 10000 h 10000"/>
                <a:gd name="connsiteX17" fmla="*/ 1569 w 10035"/>
                <a:gd name="connsiteY17" fmla="*/ 10000 h 10000"/>
                <a:gd name="connsiteX18" fmla="*/ 1158 w 10035"/>
                <a:gd name="connsiteY18" fmla="*/ 9985 h 10000"/>
                <a:gd name="connsiteX19" fmla="*/ 788 w 10035"/>
                <a:gd name="connsiteY19" fmla="*/ 9924 h 10000"/>
                <a:gd name="connsiteX20" fmla="*/ 479 w 10035"/>
                <a:gd name="connsiteY20" fmla="*/ 9833 h 10000"/>
                <a:gd name="connsiteX21" fmla="*/ 242 w 10035"/>
                <a:gd name="connsiteY21" fmla="*/ 9715 h 10000"/>
                <a:gd name="connsiteX22" fmla="*/ 67 w 10035"/>
                <a:gd name="connsiteY22" fmla="*/ 9579 h 10000"/>
                <a:gd name="connsiteX23" fmla="*/ 16 w 10035"/>
                <a:gd name="connsiteY23" fmla="*/ 9423 h 10000"/>
                <a:gd name="connsiteX24" fmla="*/ 0 w 10035"/>
                <a:gd name="connsiteY24" fmla="*/ 7482 h 10000"/>
                <a:gd name="connsiteX25" fmla="*/ 16 w 10035"/>
                <a:gd name="connsiteY25" fmla="*/ 292 h 10000"/>
                <a:gd name="connsiteX26" fmla="*/ 47 w 10035"/>
                <a:gd name="connsiteY26" fmla="*/ 201 h 10000"/>
                <a:gd name="connsiteX27" fmla="*/ 109 w 10035"/>
                <a:gd name="connsiteY27" fmla="*/ 133 h 10000"/>
                <a:gd name="connsiteX28" fmla="*/ 242 w 10035"/>
                <a:gd name="connsiteY28" fmla="*/ 76 h 10000"/>
                <a:gd name="connsiteX29" fmla="*/ 386 w 10035"/>
                <a:gd name="connsiteY29" fmla="*/ 42 h 10000"/>
                <a:gd name="connsiteX30" fmla="*/ 572 w 10035"/>
                <a:gd name="connsiteY30" fmla="*/ 23 h 10000"/>
                <a:gd name="connsiteX31" fmla="*/ 788 w 10035"/>
                <a:gd name="connsiteY31" fmla="*/ 8 h 10000"/>
                <a:gd name="connsiteX32" fmla="*/ 1024 w 10035"/>
                <a:gd name="connsiteY32" fmla="*/ 0 h 10000"/>
                <a:gd name="connsiteX33" fmla="*/ 1292 w 10035"/>
                <a:gd name="connsiteY33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10035 w 10035"/>
                <a:gd name="connsiteY8" fmla="*/ 7579 h 10000"/>
                <a:gd name="connsiteX9" fmla="*/ 10016 w 10035"/>
                <a:gd name="connsiteY9" fmla="*/ 9423 h 10000"/>
                <a:gd name="connsiteX10" fmla="*/ 9954 w 10035"/>
                <a:gd name="connsiteY10" fmla="*/ 9579 h 10000"/>
                <a:gd name="connsiteX11" fmla="*/ 9810 w 10035"/>
                <a:gd name="connsiteY11" fmla="*/ 9715 h 10000"/>
                <a:gd name="connsiteX12" fmla="*/ 9563 w 10035"/>
                <a:gd name="connsiteY12" fmla="*/ 9833 h 10000"/>
                <a:gd name="connsiteX13" fmla="*/ 9244 w 10035"/>
                <a:gd name="connsiteY13" fmla="*/ 9924 h 10000"/>
                <a:gd name="connsiteX14" fmla="*/ 8864 w 10035"/>
                <a:gd name="connsiteY14" fmla="*/ 9985 h 10000"/>
                <a:gd name="connsiteX15" fmla="*/ 8452 w 10035"/>
                <a:gd name="connsiteY15" fmla="*/ 10000 h 10000"/>
                <a:gd name="connsiteX16" fmla="*/ 1569 w 10035"/>
                <a:gd name="connsiteY16" fmla="*/ 10000 h 10000"/>
                <a:gd name="connsiteX17" fmla="*/ 1158 w 10035"/>
                <a:gd name="connsiteY17" fmla="*/ 9985 h 10000"/>
                <a:gd name="connsiteX18" fmla="*/ 788 w 10035"/>
                <a:gd name="connsiteY18" fmla="*/ 9924 h 10000"/>
                <a:gd name="connsiteX19" fmla="*/ 479 w 10035"/>
                <a:gd name="connsiteY19" fmla="*/ 9833 h 10000"/>
                <a:gd name="connsiteX20" fmla="*/ 242 w 10035"/>
                <a:gd name="connsiteY20" fmla="*/ 9715 h 10000"/>
                <a:gd name="connsiteX21" fmla="*/ 67 w 10035"/>
                <a:gd name="connsiteY21" fmla="*/ 9579 h 10000"/>
                <a:gd name="connsiteX22" fmla="*/ 16 w 10035"/>
                <a:gd name="connsiteY22" fmla="*/ 9423 h 10000"/>
                <a:gd name="connsiteX23" fmla="*/ 0 w 10035"/>
                <a:gd name="connsiteY23" fmla="*/ 7482 h 10000"/>
                <a:gd name="connsiteX24" fmla="*/ 16 w 10035"/>
                <a:gd name="connsiteY24" fmla="*/ 292 h 10000"/>
                <a:gd name="connsiteX25" fmla="*/ 47 w 10035"/>
                <a:gd name="connsiteY25" fmla="*/ 201 h 10000"/>
                <a:gd name="connsiteX26" fmla="*/ 109 w 10035"/>
                <a:gd name="connsiteY26" fmla="*/ 133 h 10000"/>
                <a:gd name="connsiteX27" fmla="*/ 242 w 10035"/>
                <a:gd name="connsiteY27" fmla="*/ 76 h 10000"/>
                <a:gd name="connsiteX28" fmla="*/ 386 w 10035"/>
                <a:gd name="connsiteY28" fmla="*/ 42 h 10000"/>
                <a:gd name="connsiteX29" fmla="*/ 572 w 10035"/>
                <a:gd name="connsiteY29" fmla="*/ 23 h 10000"/>
                <a:gd name="connsiteX30" fmla="*/ 788 w 10035"/>
                <a:gd name="connsiteY30" fmla="*/ 8 h 10000"/>
                <a:gd name="connsiteX31" fmla="*/ 1024 w 10035"/>
                <a:gd name="connsiteY31" fmla="*/ 0 h 10000"/>
                <a:gd name="connsiteX32" fmla="*/ 1292 w 10035"/>
                <a:gd name="connsiteY32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10035 w 10035"/>
                <a:gd name="connsiteY7" fmla="*/ 7579 h 10000"/>
                <a:gd name="connsiteX8" fmla="*/ 10016 w 10035"/>
                <a:gd name="connsiteY8" fmla="*/ 9423 h 10000"/>
                <a:gd name="connsiteX9" fmla="*/ 9954 w 10035"/>
                <a:gd name="connsiteY9" fmla="*/ 9579 h 10000"/>
                <a:gd name="connsiteX10" fmla="*/ 9810 w 10035"/>
                <a:gd name="connsiteY10" fmla="*/ 9715 h 10000"/>
                <a:gd name="connsiteX11" fmla="*/ 9563 w 10035"/>
                <a:gd name="connsiteY11" fmla="*/ 9833 h 10000"/>
                <a:gd name="connsiteX12" fmla="*/ 9244 w 10035"/>
                <a:gd name="connsiteY12" fmla="*/ 9924 h 10000"/>
                <a:gd name="connsiteX13" fmla="*/ 8864 w 10035"/>
                <a:gd name="connsiteY13" fmla="*/ 9985 h 10000"/>
                <a:gd name="connsiteX14" fmla="*/ 8452 w 10035"/>
                <a:gd name="connsiteY14" fmla="*/ 10000 h 10000"/>
                <a:gd name="connsiteX15" fmla="*/ 1569 w 10035"/>
                <a:gd name="connsiteY15" fmla="*/ 10000 h 10000"/>
                <a:gd name="connsiteX16" fmla="*/ 1158 w 10035"/>
                <a:gd name="connsiteY16" fmla="*/ 9985 h 10000"/>
                <a:gd name="connsiteX17" fmla="*/ 788 w 10035"/>
                <a:gd name="connsiteY17" fmla="*/ 9924 h 10000"/>
                <a:gd name="connsiteX18" fmla="*/ 479 w 10035"/>
                <a:gd name="connsiteY18" fmla="*/ 9833 h 10000"/>
                <a:gd name="connsiteX19" fmla="*/ 242 w 10035"/>
                <a:gd name="connsiteY19" fmla="*/ 9715 h 10000"/>
                <a:gd name="connsiteX20" fmla="*/ 67 w 10035"/>
                <a:gd name="connsiteY20" fmla="*/ 9579 h 10000"/>
                <a:gd name="connsiteX21" fmla="*/ 16 w 10035"/>
                <a:gd name="connsiteY21" fmla="*/ 9423 h 10000"/>
                <a:gd name="connsiteX22" fmla="*/ 0 w 10035"/>
                <a:gd name="connsiteY22" fmla="*/ 7482 h 10000"/>
                <a:gd name="connsiteX23" fmla="*/ 16 w 10035"/>
                <a:gd name="connsiteY23" fmla="*/ 292 h 10000"/>
                <a:gd name="connsiteX24" fmla="*/ 47 w 10035"/>
                <a:gd name="connsiteY24" fmla="*/ 201 h 10000"/>
                <a:gd name="connsiteX25" fmla="*/ 109 w 10035"/>
                <a:gd name="connsiteY25" fmla="*/ 133 h 10000"/>
                <a:gd name="connsiteX26" fmla="*/ 242 w 10035"/>
                <a:gd name="connsiteY26" fmla="*/ 76 h 10000"/>
                <a:gd name="connsiteX27" fmla="*/ 386 w 10035"/>
                <a:gd name="connsiteY27" fmla="*/ 42 h 10000"/>
                <a:gd name="connsiteX28" fmla="*/ 572 w 10035"/>
                <a:gd name="connsiteY28" fmla="*/ 23 h 10000"/>
                <a:gd name="connsiteX29" fmla="*/ 788 w 10035"/>
                <a:gd name="connsiteY29" fmla="*/ 8 h 10000"/>
                <a:gd name="connsiteX30" fmla="*/ 1024 w 10035"/>
                <a:gd name="connsiteY30" fmla="*/ 0 h 10000"/>
                <a:gd name="connsiteX31" fmla="*/ 1292 w 10035"/>
                <a:gd name="connsiteY31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10035 w 10035"/>
                <a:gd name="connsiteY6" fmla="*/ 7579 h 10000"/>
                <a:gd name="connsiteX7" fmla="*/ 10016 w 10035"/>
                <a:gd name="connsiteY7" fmla="*/ 9423 h 10000"/>
                <a:gd name="connsiteX8" fmla="*/ 9954 w 10035"/>
                <a:gd name="connsiteY8" fmla="*/ 9579 h 10000"/>
                <a:gd name="connsiteX9" fmla="*/ 9810 w 10035"/>
                <a:gd name="connsiteY9" fmla="*/ 9715 h 10000"/>
                <a:gd name="connsiteX10" fmla="*/ 9563 w 10035"/>
                <a:gd name="connsiteY10" fmla="*/ 9833 h 10000"/>
                <a:gd name="connsiteX11" fmla="*/ 9244 w 10035"/>
                <a:gd name="connsiteY11" fmla="*/ 9924 h 10000"/>
                <a:gd name="connsiteX12" fmla="*/ 8864 w 10035"/>
                <a:gd name="connsiteY12" fmla="*/ 9985 h 10000"/>
                <a:gd name="connsiteX13" fmla="*/ 8452 w 10035"/>
                <a:gd name="connsiteY13" fmla="*/ 10000 h 10000"/>
                <a:gd name="connsiteX14" fmla="*/ 1569 w 10035"/>
                <a:gd name="connsiteY14" fmla="*/ 10000 h 10000"/>
                <a:gd name="connsiteX15" fmla="*/ 1158 w 10035"/>
                <a:gd name="connsiteY15" fmla="*/ 9985 h 10000"/>
                <a:gd name="connsiteX16" fmla="*/ 788 w 10035"/>
                <a:gd name="connsiteY16" fmla="*/ 9924 h 10000"/>
                <a:gd name="connsiteX17" fmla="*/ 479 w 10035"/>
                <a:gd name="connsiteY17" fmla="*/ 9833 h 10000"/>
                <a:gd name="connsiteX18" fmla="*/ 242 w 10035"/>
                <a:gd name="connsiteY18" fmla="*/ 9715 h 10000"/>
                <a:gd name="connsiteX19" fmla="*/ 67 w 10035"/>
                <a:gd name="connsiteY19" fmla="*/ 9579 h 10000"/>
                <a:gd name="connsiteX20" fmla="*/ 16 w 10035"/>
                <a:gd name="connsiteY20" fmla="*/ 9423 h 10000"/>
                <a:gd name="connsiteX21" fmla="*/ 0 w 10035"/>
                <a:gd name="connsiteY21" fmla="*/ 7482 h 10000"/>
                <a:gd name="connsiteX22" fmla="*/ 16 w 10035"/>
                <a:gd name="connsiteY22" fmla="*/ 292 h 10000"/>
                <a:gd name="connsiteX23" fmla="*/ 47 w 10035"/>
                <a:gd name="connsiteY23" fmla="*/ 201 h 10000"/>
                <a:gd name="connsiteX24" fmla="*/ 109 w 10035"/>
                <a:gd name="connsiteY24" fmla="*/ 133 h 10000"/>
                <a:gd name="connsiteX25" fmla="*/ 242 w 10035"/>
                <a:gd name="connsiteY25" fmla="*/ 76 h 10000"/>
                <a:gd name="connsiteX26" fmla="*/ 386 w 10035"/>
                <a:gd name="connsiteY26" fmla="*/ 42 h 10000"/>
                <a:gd name="connsiteX27" fmla="*/ 572 w 10035"/>
                <a:gd name="connsiteY27" fmla="*/ 23 h 10000"/>
                <a:gd name="connsiteX28" fmla="*/ 788 w 10035"/>
                <a:gd name="connsiteY28" fmla="*/ 8 h 10000"/>
                <a:gd name="connsiteX29" fmla="*/ 1024 w 10035"/>
                <a:gd name="connsiteY29" fmla="*/ 0 h 10000"/>
                <a:gd name="connsiteX30" fmla="*/ 1292 w 10035"/>
                <a:gd name="connsiteY30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10035 w 10035"/>
                <a:gd name="connsiteY5" fmla="*/ 7579 h 10000"/>
                <a:gd name="connsiteX6" fmla="*/ 10016 w 10035"/>
                <a:gd name="connsiteY6" fmla="*/ 9423 h 10000"/>
                <a:gd name="connsiteX7" fmla="*/ 9954 w 10035"/>
                <a:gd name="connsiteY7" fmla="*/ 9579 h 10000"/>
                <a:gd name="connsiteX8" fmla="*/ 9810 w 10035"/>
                <a:gd name="connsiteY8" fmla="*/ 9715 h 10000"/>
                <a:gd name="connsiteX9" fmla="*/ 9563 w 10035"/>
                <a:gd name="connsiteY9" fmla="*/ 9833 h 10000"/>
                <a:gd name="connsiteX10" fmla="*/ 9244 w 10035"/>
                <a:gd name="connsiteY10" fmla="*/ 9924 h 10000"/>
                <a:gd name="connsiteX11" fmla="*/ 8864 w 10035"/>
                <a:gd name="connsiteY11" fmla="*/ 9985 h 10000"/>
                <a:gd name="connsiteX12" fmla="*/ 8452 w 10035"/>
                <a:gd name="connsiteY12" fmla="*/ 10000 h 10000"/>
                <a:gd name="connsiteX13" fmla="*/ 1569 w 10035"/>
                <a:gd name="connsiteY13" fmla="*/ 10000 h 10000"/>
                <a:gd name="connsiteX14" fmla="*/ 1158 w 10035"/>
                <a:gd name="connsiteY14" fmla="*/ 9985 h 10000"/>
                <a:gd name="connsiteX15" fmla="*/ 788 w 10035"/>
                <a:gd name="connsiteY15" fmla="*/ 9924 h 10000"/>
                <a:gd name="connsiteX16" fmla="*/ 479 w 10035"/>
                <a:gd name="connsiteY16" fmla="*/ 9833 h 10000"/>
                <a:gd name="connsiteX17" fmla="*/ 242 w 10035"/>
                <a:gd name="connsiteY17" fmla="*/ 9715 h 10000"/>
                <a:gd name="connsiteX18" fmla="*/ 67 w 10035"/>
                <a:gd name="connsiteY18" fmla="*/ 9579 h 10000"/>
                <a:gd name="connsiteX19" fmla="*/ 16 w 10035"/>
                <a:gd name="connsiteY19" fmla="*/ 9423 h 10000"/>
                <a:gd name="connsiteX20" fmla="*/ 0 w 10035"/>
                <a:gd name="connsiteY20" fmla="*/ 7482 h 10000"/>
                <a:gd name="connsiteX21" fmla="*/ 16 w 10035"/>
                <a:gd name="connsiteY21" fmla="*/ 292 h 10000"/>
                <a:gd name="connsiteX22" fmla="*/ 47 w 10035"/>
                <a:gd name="connsiteY22" fmla="*/ 201 h 10000"/>
                <a:gd name="connsiteX23" fmla="*/ 109 w 10035"/>
                <a:gd name="connsiteY23" fmla="*/ 133 h 10000"/>
                <a:gd name="connsiteX24" fmla="*/ 242 w 10035"/>
                <a:gd name="connsiteY24" fmla="*/ 76 h 10000"/>
                <a:gd name="connsiteX25" fmla="*/ 386 w 10035"/>
                <a:gd name="connsiteY25" fmla="*/ 42 h 10000"/>
                <a:gd name="connsiteX26" fmla="*/ 572 w 10035"/>
                <a:gd name="connsiteY26" fmla="*/ 23 h 10000"/>
                <a:gd name="connsiteX27" fmla="*/ 788 w 10035"/>
                <a:gd name="connsiteY27" fmla="*/ 8 h 10000"/>
                <a:gd name="connsiteX28" fmla="*/ 1024 w 10035"/>
                <a:gd name="connsiteY28" fmla="*/ 0 h 10000"/>
                <a:gd name="connsiteX29" fmla="*/ 1292 w 10035"/>
                <a:gd name="connsiteY29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10035 w 10035"/>
                <a:gd name="connsiteY4" fmla="*/ 7579 h 10000"/>
                <a:gd name="connsiteX5" fmla="*/ 10016 w 10035"/>
                <a:gd name="connsiteY5" fmla="*/ 9423 h 10000"/>
                <a:gd name="connsiteX6" fmla="*/ 9954 w 10035"/>
                <a:gd name="connsiteY6" fmla="*/ 9579 h 10000"/>
                <a:gd name="connsiteX7" fmla="*/ 9810 w 10035"/>
                <a:gd name="connsiteY7" fmla="*/ 9715 h 10000"/>
                <a:gd name="connsiteX8" fmla="*/ 9563 w 10035"/>
                <a:gd name="connsiteY8" fmla="*/ 9833 h 10000"/>
                <a:gd name="connsiteX9" fmla="*/ 9244 w 10035"/>
                <a:gd name="connsiteY9" fmla="*/ 9924 h 10000"/>
                <a:gd name="connsiteX10" fmla="*/ 8864 w 10035"/>
                <a:gd name="connsiteY10" fmla="*/ 9985 h 10000"/>
                <a:gd name="connsiteX11" fmla="*/ 8452 w 10035"/>
                <a:gd name="connsiteY11" fmla="*/ 10000 h 10000"/>
                <a:gd name="connsiteX12" fmla="*/ 1569 w 10035"/>
                <a:gd name="connsiteY12" fmla="*/ 10000 h 10000"/>
                <a:gd name="connsiteX13" fmla="*/ 1158 w 10035"/>
                <a:gd name="connsiteY13" fmla="*/ 9985 h 10000"/>
                <a:gd name="connsiteX14" fmla="*/ 788 w 10035"/>
                <a:gd name="connsiteY14" fmla="*/ 9924 h 10000"/>
                <a:gd name="connsiteX15" fmla="*/ 479 w 10035"/>
                <a:gd name="connsiteY15" fmla="*/ 9833 h 10000"/>
                <a:gd name="connsiteX16" fmla="*/ 242 w 10035"/>
                <a:gd name="connsiteY16" fmla="*/ 9715 h 10000"/>
                <a:gd name="connsiteX17" fmla="*/ 67 w 10035"/>
                <a:gd name="connsiteY17" fmla="*/ 9579 h 10000"/>
                <a:gd name="connsiteX18" fmla="*/ 16 w 10035"/>
                <a:gd name="connsiteY18" fmla="*/ 9423 h 10000"/>
                <a:gd name="connsiteX19" fmla="*/ 0 w 10035"/>
                <a:gd name="connsiteY19" fmla="*/ 7482 h 10000"/>
                <a:gd name="connsiteX20" fmla="*/ 16 w 10035"/>
                <a:gd name="connsiteY20" fmla="*/ 292 h 10000"/>
                <a:gd name="connsiteX21" fmla="*/ 47 w 10035"/>
                <a:gd name="connsiteY21" fmla="*/ 201 h 10000"/>
                <a:gd name="connsiteX22" fmla="*/ 109 w 10035"/>
                <a:gd name="connsiteY22" fmla="*/ 133 h 10000"/>
                <a:gd name="connsiteX23" fmla="*/ 242 w 10035"/>
                <a:gd name="connsiteY23" fmla="*/ 76 h 10000"/>
                <a:gd name="connsiteX24" fmla="*/ 386 w 10035"/>
                <a:gd name="connsiteY24" fmla="*/ 42 h 10000"/>
                <a:gd name="connsiteX25" fmla="*/ 572 w 10035"/>
                <a:gd name="connsiteY25" fmla="*/ 23 h 10000"/>
                <a:gd name="connsiteX26" fmla="*/ 788 w 10035"/>
                <a:gd name="connsiteY26" fmla="*/ 8 h 10000"/>
                <a:gd name="connsiteX27" fmla="*/ 1024 w 10035"/>
                <a:gd name="connsiteY27" fmla="*/ 0 h 10000"/>
                <a:gd name="connsiteX28" fmla="*/ 1292 w 10035"/>
                <a:gd name="connsiteY28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10035 w 10035"/>
                <a:gd name="connsiteY3" fmla="*/ 7579 h 10000"/>
                <a:gd name="connsiteX4" fmla="*/ 10016 w 10035"/>
                <a:gd name="connsiteY4" fmla="*/ 9423 h 10000"/>
                <a:gd name="connsiteX5" fmla="*/ 9954 w 10035"/>
                <a:gd name="connsiteY5" fmla="*/ 9579 h 10000"/>
                <a:gd name="connsiteX6" fmla="*/ 9810 w 10035"/>
                <a:gd name="connsiteY6" fmla="*/ 9715 h 10000"/>
                <a:gd name="connsiteX7" fmla="*/ 9563 w 10035"/>
                <a:gd name="connsiteY7" fmla="*/ 9833 h 10000"/>
                <a:gd name="connsiteX8" fmla="*/ 9244 w 10035"/>
                <a:gd name="connsiteY8" fmla="*/ 9924 h 10000"/>
                <a:gd name="connsiteX9" fmla="*/ 8864 w 10035"/>
                <a:gd name="connsiteY9" fmla="*/ 9985 h 10000"/>
                <a:gd name="connsiteX10" fmla="*/ 8452 w 10035"/>
                <a:gd name="connsiteY10" fmla="*/ 10000 h 10000"/>
                <a:gd name="connsiteX11" fmla="*/ 1569 w 10035"/>
                <a:gd name="connsiteY11" fmla="*/ 10000 h 10000"/>
                <a:gd name="connsiteX12" fmla="*/ 1158 w 10035"/>
                <a:gd name="connsiteY12" fmla="*/ 9985 h 10000"/>
                <a:gd name="connsiteX13" fmla="*/ 788 w 10035"/>
                <a:gd name="connsiteY13" fmla="*/ 9924 h 10000"/>
                <a:gd name="connsiteX14" fmla="*/ 479 w 10035"/>
                <a:gd name="connsiteY14" fmla="*/ 9833 h 10000"/>
                <a:gd name="connsiteX15" fmla="*/ 242 w 10035"/>
                <a:gd name="connsiteY15" fmla="*/ 9715 h 10000"/>
                <a:gd name="connsiteX16" fmla="*/ 67 w 10035"/>
                <a:gd name="connsiteY16" fmla="*/ 9579 h 10000"/>
                <a:gd name="connsiteX17" fmla="*/ 16 w 10035"/>
                <a:gd name="connsiteY17" fmla="*/ 9423 h 10000"/>
                <a:gd name="connsiteX18" fmla="*/ 0 w 10035"/>
                <a:gd name="connsiteY18" fmla="*/ 7482 h 10000"/>
                <a:gd name="connsiteX19" fmla="*/ 16 w 10035"/>
                <a:gd name="connsiteY19" fmla="*/ 292 h 10000"/>
                <a:gd name="connsiteX20" fmla="*/ 47 w 10035"/>
                <a:gd name="connsiteY20" fmla="*/ 201 h 10000"/>
                <a:gd name="connsiteX21" fmla="*/ 109 w 10035"/>
                <a:gd name="connsiteY21" fmla="*/ 133 h 10000"/>
                <a:gd name="connsiteX22" fmla="*/ 242 w 10035"/>
                <a:gd name="connsiteY22" fmla="*/ 76 h 10000"/>
                <a:gd name="connsiteX23" fmla="*/ 386 w 10035"/>
                <a:gd name="connsiteY23" fmla="*/ 42 h 10000"/>
                <a:gd name="connsiteX24" fmla="*/ 572 w 10035"/>
                <a:gd name="connsiteY24" fmla="*/ 23 h 10000"/>
                <a:gd name="connsiteX25" fmla="*/ 788 w 10035"/>
                <a:gd name="connsiteY25" fmla="*/ 8 h 10000"/>
                <a:gd name="connsiteX26" fmla="*/ 1024 w 10035"/>
                <a:gd name="connsiteY26" fmla="*/ 0 h 10000"/>
                <a:gd name="connsiteX27" fmla="*/ 1292 w 10035"/>
                <a:gd name="connsiteY27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10035 w 10035"/>
                <a:gd name="connsiteY2" fmla="*/ 7579 h 10000"/>
                <a:gd name="connsiteX3" fmla="*/ 10016 w 10035"/>
                <a:gd name="connsiteY3" fmla="*/ 9423 h 10000"/>
                <a:gd name="connsiteX4" fmla="*/ 9954 w 10035"/>
                <a:gd name="connsiteY4" fmla="*/ 9579 h 10000"/>
                <a:gd name="connsiteX5" fmla="*/ 9810 w 10035"/>
                <a:gd name="connsiteY5" fmla="*/ 9715 h 10000"/>
                <a:gd name="connsiteX6" fmla="*/ 9563 w 10035"/>
                <a:gd name="connsiteY6" fmla="*/ 9833 h 10000"/>
                <a:gd name="connsiteX7" fmla="*/ 9244 w 10035"/>
                <a:gd name="connsiteY7" fmla="*/ 9924 h 10000"/>
                <a:gd name="connsiteX8" fmla="*/ 8864 w 10035"/>
                <a:gd name="connsiteY8" fmla="*/ 9985 h 10000"/>
                <a:gd name="connsiteX9" fmla="*/ 8452 w 10035"/>
                <a:gd name="connsiteY9" fmla="*/ 10000 h 10000"/>
                <a:gd name="connsiteX10" fmla="*/ 1569 w 10035"/>
                <a:gd name="connsiteY10" fmla="*/ 10000 h 10000"/>
                <a:gd name="connsiteX11" fmla="*/ 1158 w 10035"/>
                <a:gd name="connsiteY11" fmla="*/ 9985 h 10000"/>
                <a:gd name="connsiteX12" fmla="*/ 788 w 10035"/>
                <a:gd name="connsiteY12" fmla="*/ 9924 h 10000"/>
                <a:gd name="connsiteX13" fmla="*/ 479 w 10035"/>
                <a:gd name="connsiteY13" fmla="*/ 9833 h 10000"/>
                <a:gd name="connsiteX14" fmla="*/ 242 w 10035"/>
                <a:gd name="connsiteY14" fmla="*/ 9715 h 10000"/>
                <a:gd name="connsiteX15" fmla="*/ 67 w 10035"/>
                <a:gd name="connsiteY15" fmla="*/ 9579 h 10000"/>
                <a:gd name="connsiteX16" fmla="*/ 16 w 10035"/>
                <a:gd name="connsiteY16" fmla="*/ 9423 h 10000"/>
                <a:gd name="connsiteX17" fmla="*/ 0 w 10035"/>
                <a:gd name="connsiteY17" fmla="*/ 7482 h 10000"/>
                <a:gd name="connsiteX18" fmla="*/ 16 w 10035"/>
                <a:gd name="connsiteY18" fmla="*/ 292 h 10000"/>
                <a:gd name="connsiteX19" fmla="*/ 47 w 10035"/>
                <a:gd name="connsiteY19" fmla="*/ 201 h 10000"/>
                <a:gd name="connsiteX20" fmla="*/ 109 w 10035"/>
                <a:gd name="connsiteY20" fmla="*/ 133 h 10000"/>
                <a:gd name="connsiteX21" fmla="*/ 242 w 10035"/>
                <a:gd name="connsiteY21" fmla="*/ 76 h 10000"/>
                <a:gd name="connsiteX22" fmla="*/ 386 w 10035"/>
                <a:gd name="connsiteY22" fmla="*/ 42 h 10000"/>
                <a:gd name="connsiteX23" fmla="*/ 572 w 10035"/>
                <a:gd name="connsiteY23" fmla="*/ 23 h 10000"/>
                <a:gd name="connsiteX24" fmla="*/ 788 w 10035"/>
                <a:gd name="connsiteY24" fmla="*/ 8 h 10000"/>
                <a:gd name="connsiteX25" fmla="*/ 1024 w 10035"/>
                <a:gd name="connsiteY25" fmla="*/ 0 h 10000"/>
                <a:gd name="connsiteX26" fmla="*/ 1292 w 10035"/>
                <a:gd name="connsiteY26" fmla="*/ 0 h 10000"/>
                <a:gd name="connsiteX0" fmla="*/ 1024 w 10035"/>
                <a:gd name="connsiteY0" fmla="*/ 0 h 10000"/>
                <a:gd name="connsiteX1" fmla="*/ 1569 w 10035"/>
                <a:gd name="connsiteY1" fmla="*/ 0 h 10000"/>
                <a:gd name="connsiteX2" fmla="*/ 10035 w 10035"/>
                <a:gd name="connsiteY2" fmla="*/ 7579 h 10000"/>
                <a:gd name="connsiteX3" fmla="*/ 10016 w 10035"/>
                <a:gd name="connsiteY3" fmla="*/ 9423 h 10000"/>
                <a:gd name="connsiteX4" fmla="*/ 9954 w 10035"/>
                <a:gd name="connsiteY4" fmla="*/ 9579 h 10000"/>
                <a:gd name="connsiteX5" fmla="*/ 9810 w 10035"/>
                <a:gd name="connsiteY5" fmla="*/ 9715 h 10000"/>
                <a:gd name="connsiteX6" fmla="*/ 9563 w 10035"/>
                <a:gd name="connsiteY6" fmla="*/ 9833 h 10000"/>
                <a:gd name="connsiteX7" fmla="*/ 9244 w 10035"/>
                <a:gd name="connsiteY7" fmla="*/ 9924 h 10000"/>
                <a:gd name="connsiteX8" fmla="*/ 8864 w 10035"/>
                <a:gd name="connsiteY8" fmla="*/ 9985 h 10000"/>
                <a:gd name="connsiteX9" fmla="*/ 8452 w 10035"/>
                <a:gd name="connsiteY9" fmla="*/ 10000 h 10000"/>
                <a:gd name="connsiteX10" fmla="*/ 1569 w 10035"/>
                <a:gd name="connsiteY10" fmla="*/ 10000 h 10000"/>
                <a:gd name="connsiteX11" fmla="*/ 1158 w 10035"/>
                <a:gd name="connsiteY11" fmla="*/ 9985 h 10000"/>
                <a:gd name="connsiteX12" fmla="*/ 788 w 10035"/>
                <a:gd name="connsiteY12" fmla="*/ 9924 h 10000"/>
                <a:gd name="connsiteX13" fmla="*/ 479 w 10035"/>
                <a:gd name="connsiteY13" fmla="*/ 9833 h 10000"/>
                <a:gd name="connsiteX14" fmla="*/ 242 w 10035"/>
                <a:gd name="connsiteY14" fmla="*/ 9715 h 10000"/>
                <a:gd name="connsiteX15" fmla="*/ 67 w 10035"/>
                <a:gd name="connsiteY15" fmla="*/ 9579 h 10000"/>
                <a:gd name="connsiteX16" fmla="*/ 16 w 10035"/>
                <a:gd name="connsiteY16" fmla="*/ 9423 h 10000"/>
                <a:gd name="connsiteX17" fmla="*/ 0 w 10035"/>
                <a:gd name="connsiteY17" fmla="*/ 7482 h 10000"/>
                <a:gd name="connsiteX18" fmla="*/ 16 w 10035"/>
                <a:gd name="connsiteY18" fmla="*/ 292 h 10000"/>
                <a:gd name="connsiteX19" fmla="*/ 47 w 10035"/>
                <a:gd name="connsiteY19" fmla="*/ 201 h 10000"/>
                <a:gd name="connsiteX20" fmla="*/ 109 w 10035"/>
                <a:gd name="connsiteY20" fmla="*/ 133 h 10000"/>
                <a:gd name="connsiteX21" fmla="*/ 242 w 10035"/>
                <a:gd name="connsiteY21" fmla="*/ 76 h 10000"/>
                <a:gd name="connsiteX22" fmla="*/ 386 w 10035"/>
                <a:gd name="connsiteY22" fmla="*/ 42 h 10000"/>
                <a:gd name="connsiteX23" fmla="*/ 572 w 10035"/>
                <a:gd name="connsiteY23" fmla="*/ 23 h 10000"/>
                <a:gd name="connsiteX24" fmla="*/ 788 w 10035"/>
                <a:gd name="connsiteY24" fmla="*/ 8 h 10000"/>
                <a:gd name="connsiteX25" fmla="*/ 1024 w 10035"/>
                <a:gd name="connsiteY25" fmla="*/ 0 h 10000"/>
                <a:gd name="connsiteX0" fmla="*/ 1024 w 10035"/>
                <a:gd name="connsiteY0" fmla="*/ 0 h 10000"/>
                <a:gd name="connsiteX1" fmla="*/ 10035 w 10035"/>
                <a:gd name="connsiteY1" fmla="*/ 7579 h 10000"/>
                <a:gd name="connsiteX2" fmla="*/ 10016 w 10035"/>
                <a:gd name="connsiteY2" fmla="*/ 9423 h 10000"/>
                <a:gd name="connsiteX3" fmla="*/ 9954 w 10035"/>
                <a:gd name="connsiteY3" fmla="*/ 9579 h 10000"/>
                <a:gd name="connsiteX4" fmla="*/ 9810 w 10035"/>
                <a:gd name="connsiteY4" fmla="*/ 9715 h 10000"/>
                <a:gd name="connsiteX5" fmla="*/ 9563 w 10035"/>
                <a:gd name="connsiteY5" fmla="*/ 9833 h 10000"/>
                <a:gd name="connsiteX6" fmla="*/ 9244 w 10035"/>
                <a:gd name="connsiteY6" fmla="*/ 9924 h 10000"/>
                <a:gd name="connsiteX7" fmla="*/ 8864 w 10035"/>
                <a:gd name="connsiteY7" fmla="*/ 9985 h 10000"/>
                <a:gd name="connsiteX8" fmla="*/ 8452 w 10035"/>
                <a:gd name="connsiteY8" fmla="*/ 10000 h 10000"/>
                <a:gd name="connsiteX9" fmla="*/ 1569 w 10035"/>
                <a:gd name="connsiteY9" fmla="*/ 10000 h 10000"/>
                <a:gd name="connsiteX10" fmla="*/ 1158 w 10035"/>
                <a:gd name="connsiteY10" fmla="*/ 9985 h 10000"/>
                <a:gd name="connsiteX11" fmla="*/ 788 w 10035"/>
                <a:gd name="connsiteY11" fmla="*/ 9924 h 10000"/>
                <a:gd name="connsiteX12" fmla="*/ 479 w 10035"/>
                <a:gd name="connsiteY12" fmla="*/ 9833 h 10000"/>
                <a:gd name="connsiteX13" fmla="*/ 242 w 10035"/>
                <a:gd name="connsiteY13" fmla="*/ 9715 h 10000"/>
                <a:gd name="connsiteX14" fmla="*/ 67 w 10035"/>
                <a:gd name="connsiteY14" fmla="*/ 9579 h 10000"/>
                <a:gd name="connsiteX15" fmla="*/ 16 w 10035"/>
                <a:gd name="connsiteY15" fmla="*/ 9423 h 10000"/>
                <a:gd name="connsiteX16" fmla="*/ 0 w 10035"/>
                <a:gd name="connsiteY16" fmla="*/ 7482 h 10000"/>
                <a:gd name="connsiteX17" fmla="*/ 16 w 10035"/>
                <a:gd name="connsiteY17" fmla="*/ 292 h 10000"/>
                <a:gd name="connsiteX18" fmla="*/ 47 w 10035"/>
                <a:gd name="connsiteY18" fmla="*/ 201 h 10000"/>
                <a:gd name="connsiteX19" fmla="*/ 109 w 10035"/>
                <a:gd name="connsiteY19" fmla="*/ 133 h 10000"/>
                <a:gd name="connsiteX20" fmla="*/ 242 w 10035"/>
                <a:gd name="connsiteY20" fmla="*/ 76 h 10000"/>
                <a:gd name="connsiteX21" fmla="*/ 386 w 10035"/>
                <a:gd name="connsiteY21" fmla="*/ 42 h 10000"/>
                <a:gd name="connsiteX22" fmla="*/ 572 w 10035"/>
                <a:gd name="connsiteY22" fmla="*/ 23 h 10000"/>
                <a:gd name="connsiteX23" fmla="*/ 788 w 10035"/>
                <a:gd name="connsiteY23" fmla="*/ 8 h 10000"/>
                <a:gd name="connsiteX24" fmla="*/ 1024 w 10035"/>
                <a:gd name="connsiteY24" fmla="*/ 0 h 10000"/>
                <a:gd name="connsiteX0" fmla="*/ 788 w 10035"/>
                <a:gd name="connsiteY0" fmla="*/ 0 h 9992"/>
                <a:gd name="connsiteX1" fmla="*/ 10035 w 10035"/>
                <a:gd name="connsiteY1" fmla="*/ 7571 h 9992"/>
                <a:gd name="connsiteX2" fmla="*/ 10016 w 10035"/>
                <a:gd name="connsiteY2" fmla="*/ 9415 h 9992"/>
                <a:gd name="connsiteX3" fmla="*/ 9954 w 10035"/>
                <a:gd name="connsiteY3" fmla="*/ 9571 h 9992"/>
                <a:gd name="connsiteX4" fmla="*/ 9810 w 10035"/>
                <a:gd name="connsiteY4" fmla="*/ 9707 h 9992"/>
                <a:gd name="connsiteX5" fmla="*/ 9563 w 10035"/>
                <a:gd name="connsiteY5" fmla="*/ 9825 h 9992"/>
                <a:gd name="connsiteX6" fmla="*/ 9244 w 10035"/>
                <a:gd name="connsiteY6" fmla="*/ 9916 h 9992"/>
                <a:gd name="connsiteX7" fmla="*/ 8864 w 10035"/>
                <a:gd name="connsiteY7" fmla="*/ 9977 h 9992"/>
                <a:gd name="connsiteX8" fmla="*/ 8452 w 10035"/>
                <a:gd name="connsiteY8" fmla="*/ 9992 h 9992"/>
                <a:gd name="connsiteX9" fmla="*/ 1569 w 10035"/>
                <a:gd name="connsiteY9" fmla="*/ 9992 h 9992"/>
                <a:gd name="connsiteX10" fmla="*/ 1158 w 10035"/>
                <a:gd name="connsiteY10" fmla="*/ 9977 h 9992"/>
                <a:gd name="connsiteX11" fmla="*/ 788 w 10035"/>
                <a:gd name="connsiteY11" fmla="*/ 9916 h 9992"/>
                <a:gd name="connsiteX12" fmla="*/ 479 w 10035"/>
                <a:gd name="connsiteY12" fmla="*/ 9825 h 9992"/>
                <a:gd name="connsiteX13" fmla="*/ 242 w 10035"/>
                <a:gd name="connsiteY13" fmla="*/ 9707 h 9992"/>
                <a:gd name="connsiteX14" fmla="*/ 67 w 10035"/>
                <a:gd name="connsiteY14" fmla="*/ 9571 h 9992"/>
                <a:gd name="connsiteX15" fmla="*/ 16 w 10035"/>
                <a:gd name="connsiteY15" fmla="*/ 9415 h 9992"/>
                <a:gd name="connsiteX16" fmla="*/ 0 w 10035"/>
                <a:gd name="connsiteY16" fmla="*/ 7474 h 9992"/>
                <a:gd name="connsiteX17" fmla="*/ 16 w 10035"/>
                <a:gd name="connsiteY17" fmla="*/ 284 h 9992"/>
                <a:gd name="connsiteX18" fmla="*/ 47 w 10035"/>
                <a:gd name="connsiteY18" fmla="*/ 193 h 9992"/>
                <a:gd name="connsiteX19" fmla="*/ 109 w 10035"/>
                <a:gd name="connsiteY19" fmla="*/ 125 h 9992"/>
                <a:gd name="connsiteX20" fmla="*/ 242 w 10035"/>
                <a:gd name="connsiteY20" fmla="*/ 68 h 9992"/>
                <a:gd name="connsiteX21" fmla="*/ 386 w 10035"/>
                <a:gd name="connsiteY21" fmla="*/ 34 h 9992"/>
                <a:gd name="connsiteX22" fmla="*/ 572 w 10035"/>
                <a:gd name="connsiteY22" fmla="*/ 15 h 9992"/>
                <a:gd name="connsiteX23" fmla="*/ 788 w 10035"/>
                <a:gd name="connsiteY23" fmla="*/ 0 h 9992"/>
                <a:gd name="connsiteX0" fmla="*/ 570 w 10000"/>
                <a:gd name="connsiteY0" fmla="*/ 0 h 9985"/>
                <a:gd name="connsiteX1" fmla="*/ 10000 w 10000"/>
                <a:gd name="connsiteY1" fmla="*/ 7562 h 9985"/>
                <a:gd name="connsiteX2" fmla="*/ 9981 w 10000"/>
                <a:gd name="connsiteY2" fmla="*/ 9408 h 9985"/>
                <a:gd name="connsiteX3" fmla="*/ 9919 w 10000"/>
                <a:gd name="connsiteY3" fmla="*/ 9564 h 9985"/>
                <a:gd name="connsiteX4" fmla="*/ 9776 w 10000"/>
                <a:gd name="connsiteY4" fmla="*/ 9700 h 9985"/>
                <a:gd name="connsiteX5" fmla="*/ 9530 w 10000"/>
                <a:gd name="connsiteY5" fmla="*/ 9818 h 9985"/>
                <a:gd name="connsiteX6" fmla="*/ 9212 w 10000"/>
                <a:gd name="connsiteY6" fmla="*/ 9909 h 9985"/>
                <a:gd name="connsiteX7" fmla="*/ 8833 w 10000"/>
                <a:gd name="connsiteY7" fmla="*/ 9970 h 9985"/>
                <a:gd name="connsiteX8" fmla="*/ 8423 w 10000"/>
                <a:gd name="connsiteY8" fmla="*/ 9985 h 9985"/>
                <a:gd name="connsiteX9" fmla="*/ 1564 w 10000"/>
                <a:gd name="connsiteY9" fmla="*/ 9985 h 9985"/>
                <a:gd name="connsiteX10" fmla="*/ 1154 w 10000"/>
                <a:gd name="connsiteY10" fmla="*/ 9970 h 9985"/>
                <a:gd name="connsiteX11" fmla="*/ 785 w 10000"/>
                <a:gd name="connsiteY11" fmla="*/ 9909 h 9985"/>
                <a:gd name="connsiteX12" fmla="*/ 477 w 10000"/>
                <a:gd name="connsiteY12" fmla="*/ 9818 h 9985"/>
                <a:gd name="connsiteX13" fmla="*/ 241 w 10000"/>
                <a:gd name="connsiteY13" fmla="*/ 9700 h 9985"/>
                <a:gd name="connsiteX14" fmla="*/ 67 w 10000"/>
                <a:gd name="connsiteY14" fmla="*/ 9564 h 9985"/>
                <a:gd name="connsiteX15" fmla="*/ 16 w 10000"/>
                <a:gd name="connsiteY15" fmla="*/ 9408 h 9985"/>
                <a:gd name="connsiteX16" fmla="*/ 0 w 10000"/>
                <a:gd name="connsiteY16" fmla="*/ 7465 h 9985"/>
                <a:gd name="connsiteX17" fmla="*/ 16 w 10000"/>
                <a:gd name="connsiteY17" fmla="*/ 269 h 9985"/>
                <a:gd name="connsiteX18" fmla="*/ 47 w 10000"/>
                <a:gd name="connsiteY18" fmla="*/ 178 h 9985"/>
                <a:gd name="connsiteX19" fmla="*/ 109 w 10000"/>
                <a:gd name="connsiteY19" fmla="*/ 110 h 9985"/>
                <a:gd name="connsiteX20" fmla="*/ 241 w 10000"/>
                <a:gd name="connsiteY20" fmla="*/ 53 h 9985"/>
                <a:gd name="connsiteX21" fmla="*/ 385 w 10000"/>
                <a:gd name="connsiteY21" fmla="*/ 19 h 9985"/>
                <a:gd name="connsiteX22" fmla="*/ 570 w 10000"/>
                <a:gd name="connsiteY22" fmla="*/ 0 h 9985"/>
                <a:gd name="connsiteX0" fmla="*/ 385 w 10000"/>
                <a:gd name="connsiteY0" fmla="*/ 0 h 9981"/>
                <a:gd name="connsiteX1" fmla="*/ 10000 w 10000"/>
                <a:gd name="connsiteY1" fmla="*/ 7554 h 9981"/>
                <a:gd name="connsiteX2" fmla="*/ 9981 w 10000"/>
                <a:gd name="connsiteY2" fmla="*/ 9403 h 9981"/>
                <a:gd name="connsiteX3" fmla="*/ 9919 w 10000"/>
                <a:gd name="connsiteY3" fmla="*/ 9559 h 9981"/>
                <a:gd name="connsiteX4" fmla="*/ 9776 w 10000"/>
                <a:gd name="connsiteY4" fmla="*/ 9696 h 9981"/>
                <a:gd name="connsiteX5" fmla="*/ 9530 w 10000"/>
                <a:gd name="connsiteY5" fmla="*/ 9814 h 9981"/>
                <a:gd name="connsiteX6" fmla="*/ 9212 w 10000"/>
                <a:gd name="connsiteY6" fmla="*/ 9905 h 9981"/>
                <a:gd name="connsiteX7" fmla="*/ 8833 w 10000"/>
                <a:gd name="connsiteY7" fmla="*/ 9966 h 9981"/>
                <a:gd name="connsiteX8" fmla="*/ 8423 w 10000"/>
                <a:gd name="connsiteY8" fmla="*/ 9981 h 9981"/>
                <a:gd name="connsiteX9" fmla="*/ 1564 w 10000"/>
                <a:gd name="connsiteY9" fmla="*/ 9981 h 9981"/>
                <a:gd name="connsiteX10" fmla="*/ 1154 w 10000"/>
                <a:gd name="connsiteY10" fmla="*/ 9966 h 9981"/>
                <a:gd name="connsiteX11" fmla="*/ 785 w 10000"/>
                <a:gd name="connsiteY11" fmla="*/ 9905 h 9981"/>
                <a:gd name="connsiteX12" fmla="*/ 477 w 10000"/>
                <a:gd name="connsiteY12" fmla="*/ 9814 h 9981"/>
                <a:gd name="connsiteX13" fmla="*/ 241 w 10000"/>
                <a:gd name="connsiteY13" fmla="*/ 9696 h 9981"/>
                <a:gd name="connsiteX14" fmla="*/ 67 w 10000"/>
                <a:gd name="connsiteY14" fmla="*/ 9559 h 9981"/>
                <a:gd name="connsiteX15" fmla="*/ 16 w 10000"/>
                <a:gd name="connsiteY15" fmla="*/ 9403 h 9981"/>
                <a:gd name="connsiteX16" fmla="*/ 0 w 10000"/>
                <a:gd name="connsiteY16" fmla="*/ 7457 h 9981"/>
                <a:gd name="connsiteX17" fmla="*/ 16 w 10000"/>
                <a:gd name="connsiteY17" fmla="*/ 250 h 9981"/>
                <a:gd name="connsiteX18" fmla="*/ 47 w 10000"/>
                <a:gd name="connsiteY18" fmla="*/ 159 h 9981"/>
                <a:gd name="connsiteX19" fmla="*/ 109 w 10000"/>
                <a:gd name="connsiteY19" fmla="*/ 91 h 9981"/>
                <a:gd name="connsiteX20" fmla="*/ 241 w 10000"/>
                <a:gd name="connsiteY20" fmla="*/ 34 h 9981"/>
                <a:gd name="connsiteX21" fmla="*/ 385 w 10000"/>
                <a:gd name="connsiteY21" fmla="*/ 0 h 9981"/>
                <a:gd name="connsiteX0" fmla="*/ 385 w 10000"/>
                <a:gd name="connsiteY0" fmla="*/ 0 h 10000"/>
                <a:gd name="connsiteX1" fmla="*/ 10000 w 10000"/>
                <a:gd name="connsiteY1" fmla="*/ 7568 h 10000"/>
                <a:gd name="connsiteX2" fmla="*/ 9981 w 10000"/>
                <a:gd name="connsiteY2" fmla="*/ 9421 h 10000"/>
                <a:gd name="connsiteX3" fmla="*/ 9919 w 10000"/>
                <a:gd name="connsiteY3" fmla="*/ 9577 h 10000"/>
                <a:gd name="connsiteX4" fmla="*/ 9776 w 10000"/>
                <a:gd name="connsiteY4" fmla="*/ 9714 h 10000"/>
                <a:gd name="connsiteX5" fmla="*/ 9530 w 10000"/>
                <a:gd name="connsiteY5" fmla="*/ 9833 h 10000"/>
                <a:gd name="connsiteX6" fmla="*/ 9212 w 10000"/>
                <a:gd name="connsiteY6" fmla="*/ 9924 h 10000"/>
                <a:gd name="connsiteX7" fmla="*/ 8833 w 10000"/>
                <a:gd name="connsiteY7" fmla="*/ 9985 h 10000"/>
                <a:gd name="connsiteX8" fmla="*/ 8423 w 10000"/>
                <a:gd name="connsiteY8" fmla="*/ 10000 h 10000"/>
                <a:gd name="connsiteX9" fmla="*/ 1564 w 10000"/>
                <a:gd name="connsiteY9" fmla="*/ 10000 h 10000"/>
                <a:gd name="connsiteX10" fmla="*/ 1154 w 10000"/>
                <a:gd name="connsiteY10" fmla="*/ 9985 h 10000"/>
                <a:gd name="connsiteX11" fmla="*/ 785 w 10000"/>
                <a:gd name="connsiteY11" fmla="*/ 9924 h 10000"/>
                <a:gd name="connsiteX12" fmla="*/ 477 w 10000"/>
                <a:gd name="connsiteY12" fmla="*/ 9833 h 10000"/>
                <a:gd name="connsiteX13" fmla="*/ 241 w 10000"/>
                <a:gd name="connsiteY13" fmla="*/ 9714 h 10000"/>
                <a:gd name="connsiteX14" fmla="*/ 67 w 10000"/>
                <a:gd name="connsiteY14" fmla="*/ 9577 h 10000"/>
                <a:gd name="connsiteX15" fmla="*/ 16 w 10000"/>
                <a:gd name="connsiteY15" fmla="*/ 9421 h 10000"/>
                <a:gd name="connsiteX16" fmla="*/ 0 w 10000"/>
                <a:gd name="connsiteY16" fmla="*/ 7471 h 10000"/>
                <a:gd name="connsiteX17" fmla="*/ 16 w 10000"/>
                <a:gd name="connsiteY17" fmla="*/ 250 h 10000"/>
                <a:gd name="connsiteX18" fmla="*/ 47 w 10000"/>
                <a:gd name="connsiteY18" fmla="*/ 159 h 10000"/>
                <a:gd name="connsiteX19" fmla="*/ 109 w 10000"/>
                <a:gd name="connsiteY19" fmla="*/ 91 h 10000"/>
                <a:gd name="connsiteX20" fmla="*/ 385 w 10000"/>
                <a:gd name="connsiteY20" fmla="*/ 0 h 10000"/>
                <a:gd name="connsiteX0" fmla="*/ 109 w 10000"/>
                <a:gd name="connsiteY0" fmla="*/ 0 h 9909"/>
                <a:gd name="connsiteX1" fmla="*/ 10000 w 10000"/>
                <a:gd name="connsiteY1" fmla="*/ 7477 h 9909"/>
                <a:gd name="connsiteX2" fmla="*/ 9981 w 10000"/>
                <a:gd name="connsiteY2" fmla="*/ 9330 h 9909"/>
                <a:gd name="connsiteX3" fmla="*/ 9919 w 10000"/>
                <a:gd name="connsiteY3" fmla="*/ 9486 h 9909"/>
                <a:gd name="connsiteX4" fmla="*/ 9776 w 10000"/>
                <a:gd name="connsiteY4" fmla="*/ 9623 h 9909"/>
                <a:gd name="connsiteX5" fmla="*/ 9530 w 10000"/>
                <a:gd name="connsiteY5" fmla="*/ 9742 h 9909"/>
                <a:gd name="connsiteX6" fmla="*/ 9212 w 10000"/>
                <a:gd name="connsiteY6" fmla="*/ 9833 h 9909"/>
                <a:gd name="connsiteX7" fmla="*/ 8833 w 10000"/>
                <a:gd name="connsiteY7" fmla="*/ 9894 h 9909"/>
                <a:gd name="connsiteX8" fmla="*/ 8423 w 10000"/>
                <a:gd name="connsiteY8" fmla="*/ 9909 h 9909"/>
                <a:gd name="connsiteX9" fmla="*/ 1564 w 10000"/>
                <a:gd name="connsiteY9" fmla="*/ 9909 h 9909"/>
                <a:gd name="connsiteX10" fmla="*/ 1154 w 10000"/>
                <a:gd name="connsiteY10" fmla="*/ 9894 h 9909"/>
                <a:gd name="connsiteX11" fmla="*/ 785 w 10000"/>
                <a:gd name="connsiteY11" fmla="*/ 9833 h 9909"/>
                <a:gd name="connsiteX12" fmla="*/ 477 w 10000"/>
                <a:gd name="connsiteY12" fmla="*/ 9742 h 9909"/>
                <a:gd name="connsiteX13" fmla="*/ 241 w 10000"/>
                <a:gd name="connsiteY13" fmla="*/ 9623 h 9909"/>
                <a:gd name="connsiteX14" fmla="*/ 67 w 10000"/>
                <a:gd name="connsiteY14" fmla="*/ 9486 h 9909"/>
                <a:gd name="connsiteX15" fmla="*/ 16 w 10000"/>
                <a:gd name="connsiteY15" fmla="*/ 9330 h 9909"/>
                <a:gd name="connsiteX16" fmla="*/ 0 w 10000"/>
                <a:gd name="connsiteY16" fmla="*/ 7380 h 9909"/>
                <a:gd name="connsiteX17" fmla="*/ 16 w 10000"/>
                <a:gd name="connsiteY17" fmla="*/ 159 h 9909"/>
                <a:gd name="connsiteX18" fmla="*/ 47 w 10000"/>
                <a:gd name="connsiteY18" fmla="*/ 68 h 9909"/>
                <a:gd name="connsiteX19" fmla="*/ 109 w 10000"/>
                <a:gd name="connsiteY19" fmla="*/ 0 h 9909"/>
                <a:gd name="connsiteX0" fmla="*/ 47 w 10000"/>
                <a:gd name="connsiteY0" fmla="*/ 0 h 9931"/>
                <a:gd name="connsiteX1" fmla="*/ 10000 w 10000"/>
                <a:gd name="connsiteY1" fmla="*/ 7477 h 9931"/>
                <a:gd name="connsiteX2" fmla="*/ 9981 w 10000"/>
                <a:gd name="connsiteY2" fmla="*/ 9347 h 9931"/>
                <a:gd name="connsiteX3" fmla="*/ 9919 w 10000"/>
                <a:gd name="connsiteY3" fmla="*/ 9504 h 9931"/>
                <a:gd name="connsiteX4" fmla="*/ 9776 w 10000"/>
                <a:gd name="connsiteY4" fmla="*/ 9642 h 9931"/>
                <a:gd name="connsiteX5" fmla="*/ 9530 w 10000"/>
                <a:gd name="connsiteY5" fmla="*/ 9762 h 9931"/>
                <a:gd name="connsiteX6" fmla="*/ 9212 w 10000"/>
                <a:gd name="connsiteY6" fmla="*/ 9854 h 9931"/>
                <a:gd name="connsiteX7" fmla="*/ 8833 w 10000"/>
                <a:gd name="connsiteY7" fmla="*/ 9916 h 9931"/>
                <a:gd name="connsiteX8" fmla="*/ 8423 w 10000"/>
                <a:gd name="connsiteY8" fmla="*/ 9931 h 9931"/>
                <a:gd name="connsiteX9" fmla="*/ 1564 w 10000"/>
                <a:gd name="connsiteY9" fmla="*/ 9931 h 9931"/>
                <a:gd name="connsiteX10" fmla="*/ 1154 w 10000"/>
                <a:gd name="connsiteY10" fmla="*/ 9916 h 9931"/>
                <a:gd name="connsiteX11" fmla="*/ 785 w 10000"/>
                <a:gd name="connsiteY11" fmla="*/ 9854 h 9931"/>
                <a:gd name="connsiteX12" fmla="*/ 477 w 10000"/>
                <a:gd name="connsiteY12" fmla="*/ 9762 h 9931"/>
                <a:gd name="connsiteX13" fmla="*/ 241 w 10000"/>
                <a:gd name="connsiteY13" fmla="*/ 9642 h 9931"/>
                <a:gd name="connsiteX14" fmla="*/ 67 w 10000"/>
                <a:gd name="connsiteY14" fmla="*/ 9504 h 9931"/>
                <a:gd name="connsiteX15" fmla="*/ 16 w 10000"/>
                <a:gd name="connsiteY15" fmla="*/ 9347 h 9931"/>
                <a:gd name="connsiteX16" fmla="*/ 0 w 10000"/>
                <a:gd name="connsiteY16" fmla="*/ 7379 h 9931"/>
                <a:gd name="connsiteX17" fmla="*/ 16 w 10000"/>
                <a:gd name="connsiteY17" fmla="*/ 91 h 9931"/>
                <a:gd name="connsiteX18" fmla="*/ 47 w 10000"/>
                <a:gd name="connsiteY18" fmla="*/ 0 h 9931"/>
                <a:gd name="connsiteX0" fmla="*/ 16 w 10000"/>
                <a:gd name="connsiteY0" fmla="*/ 0 h 9908"/>
                <a:gd name="connsiteX1" fmla="*/ 10000 w 10000"/>
                <a:gd name="connsiteY1" fmla="*/ 7437 h 9908"/>
                <a:gd name="connsiteX2" fmla="*/ 9981 w 10000"/>
                <a:gd name="connsiteY2" fmla="*/ 9320 h 9908"/>
                <a:gd name="connsiteX3" fmla="*/ 9919 w 10000"/>
                <a:gd name="connsiteY3" fmla="*/ 9478 h 9908"/>
                <a:gd name="connsiteX4" fmla="*/ 9776 w 10000"/>
                <a:gd name="connsiteY4" fmla="*/ 9617 h 9908"/>
                <a:gd name="connsiteX5" fmla="*/ 9530 w 10000"/>
                <a:gd name="connsiteY5" fmla="*/ 9738 h 9908"/>
                <a:gd name="connsiteX6" fmla="*/ 9212 w 10000"/>
                <a:gd name="connsiteY6" fmla="*/ 9830 h 9908"/>
                <a:gd name="connsiteX7" fmla="*/ 8833 w 10000"/>
                <a:gd name="connsiteY7" fmla="*/ 9893 h 9908"/>
                <a:gd name="connsiteX8" fmla="*/ 8423 w 10000"/>
                <a:gd name="connsiteY8" fmla="*/ 9908 h 9908"/>
                <a:gd name="connsiteX9" fmla="*/ 1564 w 10000"/>
                <a:gd name="connsiteY9" fmla="*/ 9908 h 9908"/>
                <a:gd name="connsiteX10" fmla="*/ 1154 w 10000"/>
                <a:gd name="connsiteY10" fmla="*/ 9893 h 9908"/>
                <a:gd name="connsiteX11" fmla="*/ 785 w 10000"/>
                <a:gd name="connsiteY11" fmla="*/ 9830 h 9908"/>
                <a:gd name="connsiteX12" fmla="*/ 477 w 10000"/>
                <a:gd name="connsiteY12" fmla="*/ 9738 h 9908"/>
                <a:gd name="connsiteX13" fmla="*/ 241 w 10000"/>
                <a:gd name="connsiteY13" fmla="*/ 9617 h 9908"/>
                <a:gd name="connsiteX14" fmla="*/ 67 w 10000"/>
                <a:gd name="connsiteY14" fmla="*/ 9478 h 9908"/>
                <a:gd name="connsiteX15" fmla="*/ 16 w 10000"/>
                <a:gd name="connsiteY15" fmla="*/ 9320 h 9908"/>
                <a:gd name="connsiteX16" fmla="*/ 0 w 10000"/>
                <a:gd name="connsiteY16" fmla="*/ 7338 h 9908"/>
                <a:gd name="connsiteX17" fmla="*/ 16 w 10000"/>
                <a:gd name="connsiteY17" fmla="*/ 0 h 9908"/>
                <a:gd name="connsiteX0" fmla="*/ 0 w 10000"/>
                <a:gd name="connsiteY0" fmla="*/ 199 h 2793"/>
                <a:gd name="connsiteX1" fmla="*/ 10000 w 10000"/>
                <a:gd name="connsiteY1" fmla="*/ 299 h 2793"/>
                <a:gd name="connsiteX2" fmla="*/ 9981 w 10000"/>
                <a:gd name="connsiteY2" fmla="*/ 2200 h 2793"/>
                <a:gd name="connsiteX3" fmla="*/ 9919 w 10000"/>
                <a:gd name="connsiteY3" fmla="*/ 2359 h 2793"/>
                <a:gd name="connsiteX4" fmla="*/ 9776 w 10000"/>
                <a:gd name="connsiteY4" fmla="*/ 2499 h 2793"/>
                <a:gd name="connsiteX5" fmla="*/ 9530 w 10000"/>
                <a:gd name="connsiteY5" fmla="*/ 2621 h 2793"/>
                <a:gd name="connsiteX6" fmla="*/ 9212 w 10000"/>
                <a:gd name="connsiteY6" fmla="*/ 2714 h 2793"/>
                <a:gd name="connsiteX7" fmla="*/ 8833 w 10000"/>
                <a:gd name="connsiteY7" fmla="*/ 2778 h 2793"/>
                <a:gd name="connsiteX8" fmla="*/ 8423 w 10000"/>
                <a:gd name="connsiteY8" fmla="*/ 2793 h 2793"/>
                <a:gd name="connsiteX9" fmla="*/ 1564 w 10000"/>
                <a:gd name="connsiteY9" fmla="*/ 2793 h 2793"/>
                <a:gd name="connsiteX10" fmla="*/ 1154 w 10000"/>
                <a:gd name="connsiteY10" fmla="*/ 2778 h 2793"/>
                <a:gd name="connsiteX11" fmla="*/ 785 w 10000"/>
                <a:gd name="connsiteY11" fmla="*/ 2714 h 2793"/>
                <a:gd name="connsiteX12" fmla="*/ 477 w 10000"/>
                <a:gd name="connsiteY12" fmla="*/ 2621 h 2793"/>
                <a:gd name="connsiteX13" fmla="*/ 241 w 10000"/>
                <a:gd name="connsiteY13" fmla="*/ 2499 h 2793"/>
                <a:gd name="connsiteX14" fmla="*/ 67 w 10000"/>
                <a:gd name="connsiteY14" fmla="*/ 2359 h 2793"/>
                <a:gd name="connsiteX15" fmla="*/ 16 w 10000"/>
                <a:gd name="connsiteY15" fmla="*/ 2200 h 2793"/>
                <a:gd name="connsiteX16" fmla="*/ 0 w 10000"/>
                <a:gd name="connsiteY16" fmla="*/ 199 h 2793"/>
                <a:gd name="connsiteX0" fmla="*/ 0 w 10000"/>
                <a:gd name="connsiteY0" fmla="*/ 0 h 9288"/>
                <a:gd name="connsiteX1" fmla="*/ 10000 w 10000"/>
                <a:gd name="connsiteY1" fmla="*/ 359 h 9288"/>
                <a:gd name="connsiteX2" fmla="*/ 9981 w 10000"/>
                <a:gd name="connsiteY2" fmla="*/ 7165 h 9288"/>
                <a:gd name="connsiteX3" fmla="*/ 9919 w 10000"/>
                <a:gd name="connsiteY3" fmla="*/ 7734 h 9288"/>
                <a:gd name="connsiteX4" fmla="*/ 9776 w 10000"/>
                <a:gd name="connsiteY4" fmla="*/ 8235 h 9288"/>
                <a:gd name="connsiteX5" fmla="*/ 9530 w 10000"/>
                <a:gd name="connsiteY5" fmla="*/ 8672 h 9288"/>
                <a:gd name="connsiteX6" fmla="*/ 9212 w 10000"/>
                <a:gd name="connsiteY6" fmla="*/ 9005 h 9288"/>
                <a:gd name="connsiteX7" fmla="*/ 8833 w 10000"/>
                <a:gd name="connsiteY7" fmla="*/ 9234 h 9288"/>
                <a:gd name="connsiteX8" fmla="*/ 8423 w 10000"/>
                <a:gd name="connsiteY8" fmla="*/ 9288 h 9288"/>
                <a:gd name="connsiteX9" fmla="*/ 1564 w 10000"/>
                <a:gd name="connsiteY9" fmla="*/ 9288 h 9288"/>
                <a:gd name="connsiteX10" fmla="*/ 1154 w 10000"/>
                <a:gd name="connsiteY10" fmla="*/ 9234 h 9288"/>
                <a:gd name="connsiteX11" fmla="*/ 785 w 10000"/>
                <a:gd name="connsiteY11" fmla="*/ 9005 h 9288"/>
                <a:gd name="connsiteX12" fmla="*/ 477 w 10000"/>
                <a:gd name="connsiteY12" fmla="*/ 8672 h 9288"/>
                <a:gd name="connsiteX13" fmla="*/ 241 w 10000"/>
                <a:gd name="connsiteY13" fmla="*/ 8235 h 9288"/>
                <a:gd name="connsiteX14" fmla="*/ 67 w 10000"/>
                <a:gd name="connsiteY14" fmla="*/ 7734 h 9288"/>
                <a:gd name="connsiteX15" fmla="*/ 16 w 10000"/>
                <a:gd name="connsiteY15" fmla="*/ 7165 h 9288"/>
                <a:gd name="connsiteX16" fmla="*/ 0 w 10000"/>
                <a:gd name="connsiteY16" fmla="*/ 0 h 9288"/>
                <a:gd name="connsiteX0" fmla="*/ 755 w 10755"/>
                <a:gd name="connsiteY0" fmla="*/ 320 h 10320"/>
                <a:gd name="connsiteX1" fmla="*/ 10755 w 10755"/>
                <a:gd name="connsiteY1" fmla="*/ 707 h 10320"/>
                <a:gd name="connsiteX2" fmla="*/ 10736 w 10755"/>
                <a:gd name="connsiteY2" fmla="*/ 8034 h 10320"/>
                <a:gd name="connsiteX3" fmla="*/ 10674 w 10755"/>
                <a:gd name="connsiteY3" fmla="*/ 8647 h 10320"/>
                <a:gd name="connsiteX4" fmla="*/ 10531 w 10755"/>
                <a:gd name="connsiteY4" fmla="*/ 9186 h 10320"/>
                <a:gd name="connsiteX5" fmla="*/ 10285 w 10755"/>
                <a:gd name="connsiteY5" fmla="*/ 9657 h 10320"/>
                <a:gd name="connsiteX6" fmla="*/ 9967 w 10755"/>
                <a:gd name="connsiteY6" fmla="*/ 10015 h 10320"/>
                <a:gd name="connsiteX7" fmla="*/ 9588 w 10755"/>
                <a:gd name="connsiteY7" fmla="*/ 10262 h 10320"/>
                <a:gd name="connsiteX8" fmla="*/ 9178 w 10755"/>
                <a:gd name="connsiteY8" fmla="*/ 10320 h 10320"/>
                <a:gd name="connsiteX9" fmla="*/ 2319 w 10755"/>
                <a:gd name="connsiteY9" fmla="*/ 10320 h 10320"/>
                <a:gd name="connsiteX10" fmla="*/ 1909 w 10755"/>
                <a:gd name="connsiteY10" fmla="*/ 10262 h 10320"/>
                <a:gd name="connsiteX11" fmla="*/ 1540 w 10755"/>
                <a:gd name="connsiteY11" fmla="*/ 10015 h 10320"/>
                <a:gd name="connsiteX12" fmla="*/ 1232 w 10755"/>
                <a:gd name="connsiteY12" fmla="*/ 9657 h 10320"/>
                <a:gd name="connsiteX13" fmla="*/ 996 w 10755"/>
                <a:gd name="connsiteY13" fmla="*/ 9186 h 10320"/>
                <a:gd name="connsiteX14" fmla="*/ 822 w 10755"/>
                <a:gd name="connsiteY14" fmla="*/ 8647 h 10320"/>
                <a:gd name="connsiteX15" fmla="*/ 771 w 10755"/>
                <a:gd name="connsiteY15" fmla="*/ 8034 h 10320"/>
                <a:gd name="connsiteX16" fmla="*/ 712 w 10755"/>
                <a:gd name="connsiteY16" fmla="*/ 685 h 10320"/>
                <a:gd name="connsiteX17" fmla="*/ 755 w 10755"/>
                <a:gd name="connsiteY17" fmla="*/ 320 h 10320"/>
                <a:gd name="connsiteX0" fmla="*/ 728 w 10771"/>
                <a:gd name="connsiteY0" fmla="*/ 906 h 10541"/>
                <a:gd name="connsiteX1" fmla="*/ 10771 w 10771"/>
                <a:gd name="connsiteY1" fmla="*/ 928 h 10541"/>
                <a:gd name="connsiteX2" fmla="*/ 10752 w 10771"/>
                <a:gd name="connsiteY2" fmla="*/ 8255 h 10541"/>
                <a:gd name="connsiteX3" fmla="*/ 10690 w 10771"/>
                <a:gd name="connsiteY3" fmla="*/ 8868 h 10541"/>
                <a:gd name="connsiteX4" fmla="*/ 10547 w 10771"/>
                <a:gd name="connsiteY4" fmla="*/ 9407 h 10541"/>
                <a:gd name="connsiteX5" fmla="*/ 10301 w 10771"/>
                <a:gd name="connsiteY5" fmla="*/ 9878 h 10541"/>
                <a:gd name="connsiteX6" fmla="*/ 9983 w 10771"/>
                <a:gd name="connsiteY6" fmla="*/ 10236 h 10541"/>
                <a:gd name="connsiteX7" fmla="*/ 9604 w 10771"/>
                <a:gd name="connsiteY7" fmla="*/ 10483 h 10541"/>
                <a:gd name="connsiteX8" fmla="*/ 9194 w 10771"/>
                <a:gd name="connsiteY8" fmla="*/ 10541 h 10541"/>
                <a:gd name="connsiteX9" fmla="*/ 2335 w 10771"/>
                <a:gd name="connsiteY9" fmla="*/ 10541 h 10541"/>
                <a:gd name="connsiteX10" fmla="*/ 1925 w 10771"/>
                <a:gd name="connsiteY10" fmla="*/ 10483 h 10541"/>
                <a:gd name="connsiteX11" fmla="*/ 1556 w 10771"/>
                <a:gd name="connsiteY11" fmla="*/ 10236 h 10541"/>
                <a:gd name="connsiteX12" fmla="*/ 1248 w 10771"/>
                <a:gd name="connsiteY12" fmla="*/ 9878 h 10541"/>
                <a:gd name="connsiteX13" fmla="*/ 1012 w 10771"/>
                <a:gd name="connsiteY13" fmla="*/ 9407 h 10541"/>
                <a:gd name="connsiteX14" fmla="*/ 838 w 10771"/>
                <a:gd name="connsiteY14" fmla="*/ 8868 h 10541"/>
                <a:gd name="connsiteX15" fmla="*/ 787 w 10771"/>
                <a:gd name="connsiteY15" fmla="*/ 8255 h 10541"/>
                <a:gd name="connsiteX16" fmla="*/ 728 w 10771"/>
                <a:gd name="connsiteY16" fmla="*/ 906 h 10541"/>
                <a:gd name="connsiteX0" fmla="*/ 0 w 10043"/>
                <a:gd name="connsiteY0" fmla="*/ 906 h 10541"/>
                <a:gd name="connsiteX1" fmla="*/ 10043 w 10043"/>
                <a:gd name="connsiteY1" fmla="*/ 928 h 10541"/>
                <a:gd name="connsiteX2" fmla="*/ 10024 w 10043"/>
                <a:gd name="connsiteY2" fmla="*/ 8255 h 10541"/>
                <a:gd name="connsiteX3" fmla="*/ 9962 w 10043"/>
                <a:gd name="connsiteY3" fmla="*/ 8868 h 10541"/>
                <a:gd name="connsiteX4" fmla="*/ 9819 w 10043"/>
                <a:gd name="connsiteY4" fmla="*/ 9407 h 10541"/>
                <a:gd name="connsiteX5" fmla="*/ 9573 w 10043"/>
                <a:gd name="connsiteY5" fmla="*/ 9878 h 10541"/>
                <a:gd name="connsiteX6" fmla="*/ 9255 w 10043"/>
                <a:gd name="connsiteY6" fmla="*/ 10236 h 10541"/>
                <a:gd name="connsiteX7" fmla="*/ 8876 w 10043"/>
                <a:gd name="connsiteY7" fmla="*/ 10483 h 10541"/>
                <a:gd name="connsiteX8" fmla="*/ 8466 w 10043"/>
                <a:gd name="connsiteY8" fmla="*/ 10541 h 10541"/>
                <a:gd name="connsiteX9" fmla="*/ 1607 w 10043"/>
                <a:gd name="connsiteY9" fmla="*/ 10541 h 10541"/>
                <a:gd name="connsiteX10" fmla="*/ 1197 w 10043"/>
                <a:gd name="connsiteY10" fmla="*/ 10483 h 10541"/>
                <a:gd name="connsiteX11" fmla="*/ 828 w 10043"/>
                <a:gd name="connsiteY11" fmla="*/ 10236 h 10541"/>
                <a:gd name="connsiteX12" fmla="*/ 520 w 10043"/>
                <a:gd name="connsiteY12" fmla="*/ 9878 h 10541"/>
                <a:gd name="connsiteX13" fmla="*/ 284 w 10043"/>
                <a:gd name="connsiteY13" fmla="*/ 9407 h 10541"/>
                <a:gd name="connsiteX14" fmla="*/ 110 w 10043"/>
                <a:gd name="connsiteY14" fmla="*/ 8868 h 10541"/>
                <a:gd name="connsiteX15" fmla="*/ 59 w 10043"/>
                <a:gd name="connsiteY15" fmla="*/ 8255 h 10541"/>
                <a:gd name="connsiteX16" fmla="*/ 0 w 10043"/>
                <a:gd name="connsiteY16" fmla="*/ 906 h 10541"/>
                <a:gd name="connsiteX0" fmla="*/ 0 w 10043"/>
                <a:gd name="connsiteY0" fmla="*/ 0 h 9635"/>
                <a:gd name="connsiteX1" fmla="*/ 10043 w 10043"/>
                <a:gd name="connsiteY1" fmla="*/ 22 h 9635"/>
                <a:gd name="connsiteX2" fmla="*/ 10024 w 10043"/>
                <a:gd name="connsiteY2" fmla="*/ 7349 h 9635"/>
                <a:gd name="connsiteX3" fmla="*/ 9962 w 10043"/>
                <a:gd name="connsiteY3" fmla="*/ 7962 h 9635"/>
                <a:gd name="connsiteX4" fmla="*/ 9819 w 10043"/>
                <a:gd name="connsiteY4" fmla="*/ 8501 h 9635"/>
                <a:gd name="connsiteX5" fmla="*/ 9573 w 10043"/>
                <a:gd name="connsiteY5" fmla="*/ 8972 h 9635"/>
                <a:gd name="connsiteX6" fmla="*/ 9255 w 10043"/>
                <a:gd name="connsiteY6" fmla="*/ 9330 h 9635"/>
                <a:gd name="connsiteX7" fmla="*/ 8876 w 10043"/>
                <a:gd name="connsiteY7" fmla="*/ 9577 h 9635"/>
                <a:gd name="connsiteX8" fmla="*/ 8466 w 10043"/>
                <a:gd name="connsiteY8" fmla="*/ 9635 h 9635"/>
                <a:gd name="connsiteX9" fmla="*/ 1607 w 10043"/>
                <a:gd name="connsiteY9" fmla="*/ 9635 h 9635"/>
                <a:gd name="connsiteX10" fmla="*/ 1197 w 10043"/>
                <a:gd name="connsiteY10" fmla="*/ 9577 h 9635"/>
                <a:gd name="connsiteX11" fmla="*/ 828 w 10043"/>
                <a:gd name="connsiteY11" fmla="*/ 9330 h 9635"/>
                <a:gd name="connsiteX12" fmla="*/ 520 w 10043"/>
                <a:gd name="connsiteY12" fmla="*/ 8972 h 9635"/>
                <a:gd name="connsiteX13" fmla="*/ 284 w 10043"/>
                <a:gd name="connsiteY13" fmla="*/ 8501 h 9635"/>
                <a:gd name="connsiteX14" fmla="*/ 110 w 10043"/>
                <a:gd name="connsiteY14" fmla="*/ 7962 h 9635"/>
                <a:gd name="connsiteX15" fmla="*/ 59 w 10043"/>
                <a:gd name="connsiteY15" fmla="*/ 7349 h 9635"/>
                <a:gd name="connsiteX16" fmla="*/ 0 w 10043"/>
                <a:gd name="connsiteY16" fmla="*/ 0 h 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43" h="9635">
                  <a:moveTo>
                    <a:pt x="0" y="0"/>
                  </a:moveTo>
                  <a:lnTo>
                    <a:pt x="10043" y="22"/>
                  </a:lnTo>
                  <a:cubicBezTo>
                    <a:pt x="10037" y="2464"/>
                    <a:pt x="10030" y="4905"/>
                    <a:pt x="10024" y="7349"/>
                  </a:cubicBezTo>
                  <a:cubicBezTo>
                    <a:pt x="10003" y="7550"/>
                    <a:pt x="9983" y="7762"/>
                    <a:pt x="9962" y="7962"/>
                  </a:cubicBezTo>
                  <a:cubicBezTo>
                    <a:pt x="9914" y="8140"/>
                    <a:pt x="9867" y="8328"/>
                    <a:pt x="9819" y="8501"/>
                  </a:cubicBezTo>
                  <a:lnTo>
                    <a:pt x="9573" y="8972"/>
                  </a:lnTo>
                  <a:lnTo>
                    <a:pt x="9255" y="9330"/>
                  </a:lnTo>
                  <a:lnTo>
                    <a:pt x="8876" y="9577"/>
                  </a:lnTo>
                  <a:lnTo>
                    <a:pt x="8466" y="9635"/>
                  </a:lnTo>
                  <a:lnTo>
                    <a:pt x="1607" y="9635"/>
                  </a:lnTo>
                  <a:lnTo>
                    <a:pt x="1197" y="9577"/>
                  </a:lnTo>
                  <a:lnTo>
                    <a:pt x="828" y="9330"/>
                  </a:lnTo>
                  <a:lnTo>
                    <a:pt x="520" y="8972"/>
                  </a:lnTo>
                  <a:lnTo>
                    <a:pt x="284" y="8501"/>
                  </a:lnTo>
                  <a:lnTo>
                    <a:pt x="110" y="7962"/>
                  </a:lnTo>
                  <a:cubicBezTo>
                    <a:pt x="93" y="7762"/>
                    <a:pt x="76" y="7550"/>
                    <a:pt x="59" y="7349"/>
                  </a:cubicBezTo>
                  <a:cubicBezTo>
                    <a:pt x="39" y="4899"/>
                    <a:pt x="20" y="2450"/>
                    <a:pt x="0" y="0"/>
                  </a:cubicBez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35B1C74A-861A-4837-9514-8F03F6F094AB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387656" y="4507301"/>
              <a:ext cx="649010" cy="472190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35 w 10035"/>
                <a:gd name="connsiteY12" fmla="*/ 9423 h 10000"/>
                <a:gd name="connsiteX13" fmla="*/ 9973 w 10035"/>
                <a:gd name="connsiteY13" fmla="*/ 9579 h 10000"/>
                <a:gd name="connsiteX14" fmla="*/ 9829 w 10035"/>
                <a:gd name="connsiteY14" fmla="*/ 9715 h 10000"/>
                <a:gd name="connsiteX15" fmla="*/ 9582 w 10035"/>
                <a:gd name="connsiteY15" fmla="*/ 9833 h 10000"/>
                <a:gd name="connsiteX16" fmla="*/ 9263 w 10035"/>
                <a:gd name="connsiteY16" fmla="*/ 9924 h 10000"/>
                <a:gd name="connsiteX17" fmla="*/ 8883 w 10035"/>
                <a:gd name="connsiteY17" fmla="*/ 9985 h 10000"/>
                <a:gd name="connsiteX18" fmla="*/ 8471 w 10035"/>
                <a:gd name="connsiteY18" fmla="*/ 10000 h 10000"/>
                <a:gd name="connsiteX19" fmla="*/ 1588 w 10035"/>
                <a:gd name="connsiteY19" fmla="*/ 10000 h 10000"/>
                <a:gd name="connsiteX20" fmla="*/ 1177 w 10035"/>
                <a:gd name="connsiteY20" fmla="*/ 9985 h 10000"/>
                <a:gd name="connsiteX21" fmla="*/ 807 w 10035"/>
                <a:gd name="connsiteY21" fmla="*/ 9924 h 10000"/>
                <a:gd name="connsiteX22" fmla="*/ 498 w 10035"/>
                <a:gd name="connsiteY22" fmla="*/ 9833 h 10000"/>
                <a:gd name="connsiteX23" fmla="*/ 261 w 10035"/>
                <a:gd name="connsiteY23" fmla="*/ 9715 h 10000"/>
                <a:gd name="connsiteX24" fmla="*/ 86 w 10035"/>
                <a:gd name="connsiteY24" fmla="*/ 9579 h 10000"/>
                <a:gd name="connsiteX25" fmla="*/ 35 w 10035"/>
                <a:gd name="connsiteY25" fmla="*/ 9423 h 10000"/>
                <a:gd name="connsiteX26" fmla="*/ 0 w 10035"/>
                <a:gd name="connsiteY26" fmla="*/ 2691 h 10000"/>
                <a:gd name="connsiteX27" fmla="*/ 35 w 10035"/>
                <a:gd name="connsiteY27" fmla="*/ 292 h 10000"/>
                <a:gd name="connsiteX28" fmla="*/ 66 w 10035"/>
                <a:gd name="connsiteY28" fmla="*/ 201 h 10000"/>
                <a:gd name="connsiteX29" fmla="*/ 128 w 10035"/>
                <a:gd name="connsiteY29" fmla="*/ 133 h 10000"/>
                <a:gd name="connsiteX30" fmla="*/ 261 w 10035"/>
                <a:gd name="connsiteY30" fmla="*/ 76 h 10000"/>
                <a:gd name="connsiteX31" fmla="*/ 405 w 10035"/>
                <a:gd name="connsiteY31" fmla="*/ 42 h 10000"/>
                <a:gd name="connsiteX32" fmla="*/ 591 w 10035"/>
                <a:gd name="connsiteY32" fmla="*/ 23 h 10000"/>
                <a:gd name="connsiteX33" fmla="*/ 807 w 10035"/>
                <a:gd name="connsiteY33" fmla="*/ 8 h 10000"/>
                <a:gd name="connsiteX34" fmla="*/ 1043 w 10035"/>
                <a:gd name="connsiteY34" fmla="*/ 0 h 10000"/>
                <a:gd name="connsiteX35" fmla="*/ 1311 w 10035"/>
                <a:gd name="connsiteY35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8883 w 10035"/>
                <a:gd name="connsiteY18" fmla="*/ 9985 h 10000"/>
                <a:gd name="connsiteX19" fmla="*/ 8471 w 10035"/>
                <a:gd name="connsiteY19" fmla="*/ 10000 h 10000"/>
                <a:gd name="connsiteX20" fmla="*/ 1588 w 10035"/>
                <a:gd name="connsiteY20" fmla="*/ 10000 h 10000"/>
                <a:gd name="connsiteX21" fmla="*/ 1177 w 10035"/>
                <a:gd name="connsiteY21" fmla="*/ 9985 h 10000"/>
                <a:gd name="connsiteX22" fmla="*/ 807 w 10035"/>
                <a:gd name="connsiteY22" fmla="*/ 9924 h 10000"/>
                <a:gd name="connsiteX23" fmla="*/ 498 w 10035"/>
                <a:gd name="connsiteY23" fmla="*/ 9833 h 10000"/>
                <a:gd name="connsiteX24" fmla="*/ 261 w 10035"/>
                <a:gd name="connsiteY24" fmla="*/ 9715 h 10000"/>
                <a:gd name="connsiteX25" fmla="*/ 86 w 10035"/>
                <a:gd name="connsiteY25" fmla="*/ 9579 h 10000"/>
                <a:gd name="connsiteX26" fmla="*/ 35 w 10035"/>
                <a:gd name="connsiteY26" fmla="*/ 9423 h 10000"/>
                <a:gd name="connsiteX27" fmla="*/ 0 w 10035"/>
                <a:gd name="connsiteY27" fmla="*/ 2691 h 10000"/>
                <a:gd name="connsiteX28" fmla="*/ 35 w 10035"/>
                <a:gd name="connsiteY28" fmla="*/ 292 h 10000"/>
                <a:gd name="connsiteX29" fmla="*/ 66 w 10035"/>
                <a:gd name="connsiteY29" fmla="*/ 201 h 10000"/>
                <a:gd name="connsiteX30" fmla="*/ 128 w 10035"/>
                <a:gd name="connsiteY30" fmla="*/ 133 h 10000"/>
                <a:gd name="connsiteX31" fmla="*/ 261 w 10035"/>
                <a:gd name="connsiteY31" fmla="*/ 76 h 10000"/>
                <a:gd name="connsiteX32" fmla="*/ 405 w 10035"/>
                <a:gd name="connsiteY32" fmla="*/ 42 h 10000"/>
                <a:gd name="connsiteX33" fmla="*/ 591 w 10035"/>
                <a:gd name="connsiteY33" fmla="*/ 23 h 10000"/>
                <a:gd name="connsiteX34" fmla="*/ 807 w 10035"/>
                <a:gd name="connsiteY34" fmla="*/ 8 h 10000"/>
                <a:gd name="connsiteX35" fmla="*/ 1043 w 10035"/>
                <a:gd name="connsiteY35" fmla="*/ 0 h 10000"/>
                <a:gd name="connsiteX36" fmla="*/ 1311 w 10035"/>
                <a:gd name="connsiteY36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8883 w 10035"/>
                <a:gd name="connsiteY18" fmla="*/ 9985 h 10000"/>
                <a:gd name="connsiteX19" fmla="*/ 1588 w 10035"/>
                <a:gd name="connsiteY19" fmla="*/ 10000 h 10000"/>
                <a:gd name="connsiteX20" fmla="*/ 1177 w 10035"/>
                <a:gd name="connsiteY20" fmla="*/ 9985 h 10000"/>
                <a:gd name="connsiteX21" fmla="*/ 807 w 10035"/>
                <a:gd name="connsiteY21" fmla="*/ 9924 h 10000"/>
                <a:gd name="connsiteX22" fmla="*/ 498 w 10035"/>
                <a:gd name="connsiteY22" fmla="*/ 9833 h 10000"/>
                <a:gd name="connsiteX23" fmla="*/ 261 w 10035"/>
                <a:gd name="connsiteY23" fmla="*/ 9715 h 10000"/>
                <a:gd name="connsiteX24" fmla="*/ 86 w 10035"/>
                <a:gd name="connsiteY24" fmla="*/ 9579 h 10000"/>
                <a:gd name="connsiteX25" fmla="*/ 35 w 10035"/>
                <a:gd name="connsiteY25" fmla="*/ 9423 h 10000"/>
                <a:gd name="connsiteX26" fmla="*/ 0 w 10035"/>
                <a:gd name="connsiteY26" fmla="*/ 2691 h 10000"/>
                <a:gd name="connsiteX27" fmla="*/ 35 w 10035"/>
                <a:gd name="connsiteY27" fmla="*/ 292 h 10000"/>
                <a:gd name="connsiteX28" fmla="*/ 66 w 10035"/>
                <a:gd name="connsiteY28" fmla="*/ 201 h 10000"/>
                <a:gd name="connsiteX29" fmla="*/ 128 w 10035"/>
                <a:gd name="connsiteY29" fmla="*/ 133 h 10000"/>
                <a:gd name="connsiteX30" fmla="*/ 261 w 10035"/>
                <a:gd name="connsiteY30" fmla="*/ 76 h 10000"/>
                <a:gd name="connsiteX31" fmla="*/ 405 w 10035"/>
                <a:gd name="connsiteY31" fmla="*/ 42 h 10000"/>
                <a:gd name="connsiteX32" fmla="*/ 591 w 10035"/>
                <a:gd name="connsiteY32" fmla="*/ 23 h 10000"/>
                <a:gd name="connsiteX33" fmla="*/ 807 w 10035"/>
                <a:gd name="connsiteY33" fmla="*/ 8 h 10000"/>
                <a:gd name="connsiteX34" fmla="*/ 1043 w 10035"/>
                <a:gd name="connsiteY34" fmla="*/ 0 h 10000"/>
                <a:gd name="connsiteX35" fmla="*/ 1311 w 10035"/>
                <a:gd name="connsiteY35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1588 w 10035"/>
                <a:gd name="connsiteY18" fmla="*/ 10000 h 10000"/>
                <a:gd name="connsiteX19" fmla="*/ 1177 w 10035"/>
                <a:gd name="connsiteY19" fmla="*/ 9985 h 10000"/>
                <a:gd name="connsiteX20" fmla="*/ 807 w 10035"/>
                <a:gd name="connsiteY20" fmla="*/ 9924 h 10000"/>
                <a:gd name="connsiteX21" fmla="*/ 498 w 10035"/>
                <a:gd name="connsiteY21" fmla="*/ 9833 h 10000"/>
                <a:gd name="connsiteX22" fmla="*/ 261 w 10035"/>
                <a:gd name="connsiteY22" fmla="*/ 9715 h 10000"/>
                <a:gd name="connsiteX23" fmla="*/ 86 w 10035"/>
                <a:gd name="connsiteY23" fmla="*/ 9579 h 10000"/>
                <a:gd name="connsiteX24" fmla="*/ 35 w 10035"/>
                <a:gd name="connsiteY24" fmla="*/ 9423 h 10000"/>
                <a:gd name="connsiteX25" fmla="*/ 0 w 10035"/>
                <a:gd name="connsiteY25" fmla="*/ 2691 h 10000"/>
                <a:gd name="connsiteX26" fmla="*/ 35 w 10035"/>
                <a:gd name="connsiteY26" fmla="*/ 292 h 10000"/>
                <a:gd name="connsiteX27" fmla="*/ 66 w 10035"/>
                <a:gd name="connsiteY27" fmla="*/ 201 h 10000"/>
                <a:gd name="connsiteX28" fmla="*/ 128 w 10035"/>
                <a:gd name="connsiteY28" fmla="*/ 133 h 10000"/>
                <a:gd name="connsiteX29" fmla="*/ 261 w 10035"/>
                <a:gd name="connsiteY29" fmla="*/ 76 h 10000"/>
                <a:gd name="connsiteX30" fmla="*/ 405 w 10035"/>
                <a:gd name="connsiteY30" fmla="*/ 42 h 10000"/>
                <a:gd name="connsiteX31" fmla="*/ 591 w 10035"/>
                <a:gd name="connsiteY31" fmla="*/ 23 h 10000"/>
                <a:gd name="connsiteX32" fmla="*/ 807 w 10035"/>
                <a:gd name="connsiteY32" fmla="*/ 8 h 10000"/>
                <a:gd name="connsiteX33" fmla="*/ 1043 w 10035"/>
                <a:gd name="connsiteY33" fmla="*/ 0 h 10000"/>
                <a:gd name="connsiteX34" fmla="*/ 1311 w 10035"/>
                <a:gd name="connsiteY34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1588 w 10035"/>
                <a:gd name="connsiteY17" fmla="*/ 10000 h 10000"/>
                <a:gd name="connsiteX18" fmla="*/ 1177 w 10035"/>
                <a:gd name="connsiteY18" fmla="*/ 9985 h 10000"/>
                <a:gd name="connsiteX19" fmla="*/ 807 w 10035"/>
                <a:gd name="connsiteY19" fmla="*/ 9924 h 10000"/>
                <a:gd name="connsiteX20" fmla="*/ 498 w 10035"/>
                <a:gd name="connsiteY20" fmla="*/ 9833 h 10000"/>
                <a:gd name="connsiteX21" fmla="*/ 261 w 10035"/>
                <a:gd name="connsiteY21" fmla="*/ 9715 h 10000"/>
                <a:gd name="connsiteX22" fmla="*/ 86 w 10035"/>
                <a:gd name="connsiteY22" fmla="*/ 9579 h 10000"/>
                <a:gd name="connsiteX23" fmla="*/ 35 w 10035"/>
                <a:gd name="connsiteY23" fmla="*/ 9423 h 10000"/>
                <a:gd name="connsiteX24" fmla="*/ 0 w 10035"/>
                <a:gd name="connsiteY24" fmla="*/ 2691 h 10000"/>
                <a:gd name="connsiteX25" fmla="*/ 35 w 10035"/>
                <a:gd name="connsiteY25" fmla="*/ 292 h 10000"/>
                <a:gd name="connsiteX26" fmla="*/ 66 w 10035"/>
                <a:gd name="connsiteY26" fmla="*/ 201 h 10000"/>
                <a:gd name="connsiteX27" fmla="*/ 128 w 10035"/>
                <a:gd name="connsiteY27" fmla="*/ 133 h 10000"/>
                <a:gd name="connsiteX28" fmla="*/ 261 w 10035"/>
                <a:gd name="connsiteY28" fmla="*/ 76 h 10000"/>
                <a:gd name="connsiteX29" fmla="*/ 405 w 10035"/>
                <a:gd name="connsiteY29" fmla="*/ 42 h 10000"/>
                <a:gd name="connsiteX30" fmla="*/ 591 w 10035"/>
                <a:gd name="connsiteY30" fmla="*/ 23 h 10000"/>
                <a:gd name="connsiteX31" fmla="*/ 807 w 10035"/>
                <a:gd name="connsiteY31" fmla="*/ 8 h 10000"/>
                <a:gd name="connsiteX32" fmla="*/ 1043 w 10035"/>
                <a:gd name="connsiteY32" fmla="*/ 0 h 10000"/>
                <a:gd name="connsiteX33" fmla="*/ 1311 w 10035"/>
                <a:gd name="connsiteY33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1588 w 10035"/>
                <a:gd name="connsiteY16" fmla="*/ 10000 h 10000"/>
                <a:gd name="connsiteX17" fmla="*/ 1177 w 10035"/>
                <a:gd name="connsiteY17" fmla="*/ 9985 h 10000"/>
                <a:gd name="connsiteX18" fmla="*/ 807 w 10035"/>
                <a:gd name="connsiteY18" fmla="*/ 9924 h 10000"/>
                <a:gd name="connsiteX19" fmla="*/ 498 w 10035"/>
                <a:gd name="connsiteY19" fmla="*/ 9833 h 10000"/>
                <a:gd name="connsiteX20" fmla="*/ 261 w 10035"/>
                <a:gd name="connsiteY20" fmla="*/ 9715 h 10000"/>
                <a:gd name="connsiteX21" fmla="*/ 86 w 10035"/>
                <a:gd name="connsiteY21" fmla="*/ 9579 h 10000"/>
                <a:gd name="connsiteX22" fmla="*/ 35 w 10035"/>
                <a:gd name="connsiteY22" fmla="*/ 9423 h 10000"/>
                <a:gd name="connsiteX23" fmla="*/ 0 w 10035"/>
                <a:gd name="connsiteY23" fmla="*/ 2691 h 10000"/>
                <a:gd name="connsiteX24" fmla="*/ 35 w 10035"/>
                <a:gd name="connsiteY24" fmla="*/ 292 h 10000"/>
                <a:gd name="connsiteX25" fmla="*/ 66 w 10035"/>
                <a:gd name="connsiteY25" fmla="*/ 201 h 10000"/>
                <a:gd name="connsiteX26" fmla="*/ 128 w 10035"/>
                <a:gd name="connsiteY26" fmla="*/ 133 h 10000"/>
                <a:gd name="connsiteX27" fmla="*/ 261 w 10035"/>
                <a:gd name="connsiteY27" fmla="*/ 76 h 10000"/>
                <a:gd name="connsiteX28" fmla="*/ 405 w 10035"/>
                <a:gd name="connsiteY28" fmla="*/ 42 h 10000"/>
                <a:gd name="connsiteX29" fmla="*/ 591 w 10035"/>
                <a:gd name="connsiteY29" fmla="*/ 23 h 10000"/>
                <a:gd name="connsiteX30" fmla="*/ 807 w 10035"/>
                <a:gd name="connsiteY30" fmla="*/ 8 h 10000"/>
                <a:gd name="connsiteX31" fmla="*/ 1043 w 10035"/>
                <a:gd name="connsiteY31" fmla="*/ 0 h 10000"/>
                <a:gd name="connsiteX32" fmla="*/ 1311 w 10035"/>
                <a:gd name="connsiteY32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1588 w 10035"/>
                <a:gd name="connsiteY15" fmla="*/ 10000 h 10000"/>
                <a:gd name="connsiteX16" fmla="*/ 1177 w 10035"/>
                <a:gd name="connsiteY16" fmla="*/ 9985 h 10000"/>
                <a:gd name="connsiteX17" fmla="*/ 807 w 10035"/>
                <a:gd name="connsiteY17" fmla="*/ 9924 h 10000"/>
                <a:gd name="connsiteX18" fmla="*/ 498 w 10035"/>
                <a:gd name="connsiteY18" fmla="*/ 9833 h 10000"/>
                <a:gd name="connsiteX19" fmla="*/ 261 w 10035"/>
                <a:gd name="connsiteY19" fmla="*/ 9715 h 10000"/>
                <a:gd name="connsiteX20" fmla="*/ 86 w 10035"/>
                <a:gd name="connsiteY20" fmla="*/ 9579 h 10000"/>
                <a:gd name="connsiteX21" fmla="*/ 35 w 10035"/>
                <a:gd name="connsiteY21" fmla="*/ 9423 h 10000"/>
                <a:gd name="connsiteX22" fmla="*/ 0 w 10035"/>
                <a:gd name="connsiteY22" fmla="*/ 2691 h 10000"/>
                <a:gd name="connsiteX23" fmla="*/ 35 w 10035"/>
                <a:gd name="connsiteY23" fmla="*/ 292 h 10000"/>
                <a:gd name="connsiteX24" fmla="*/ 66 w 10035"/>
                <a:gd name="connsiteY24" fmla="*/ 201 h 10000"/>
                <a:gd name="connsiteX25" fmla="*/ 128 w 10035"/>
                <a:gd name="connsiteY25" fmla="*/ 133 h 10000"/>
                <a:gd name="connsiteX26" fmla="*/ 261 w 10035"/>
                <a:gd name="connsiteY26" fmla="*/ 76 h 10000"/>
                <a:gd name="connsiteX27" fmla="*/ 405 w 10035"/>
                <a:gd name="connsiteY27" fmla="*/ 42 h 10000"/>
                <a:gd name="connsiteX28" fmla="*/ 591 w 10035"/>
                <a:gd name="connsiteY28" fmla="*/ 23 h 10000"/>
                <a:gd name="connsiteX29" fmla="*/ 807 w 10035"/>
                <a:gd name="connsiteY29" fmla="*/ 8 h 10000"/>
                <a:gd name="connsiteX30" fmla="*/ 1043 w 10035"/>
                <a:gd name="connsiteY30" fmla="*/ 0 h 10000"/>
                <a:gd name="connsiteX31" fmla="*/ 1311 w 10035"/>
                <a:gd name="connsiteY31" fmla="*/ 0 h 10000"/>
                <a:gd name="connsiteX0" fmla="*/ 1311 w 10035"/>
                <a:gd name="connsiteY0" fmla="*/ 0 h 10136"/>
                <a:gd name="connsiteX1" fmla="*/ 1588 w 10035"/>
                <a:gd name="connsiteY1" fmla="*/ 0 h 10136"/>
                <a:gd name="connsiteX2" fmla="*/ 8471 w 10035"/>
                <a:gd name="connsiteY2" fmla="*/ 0 h 10136"/>
                <a:gd name="connsiteX3" fmla="*/ 8759 w 10035"/>
                <a:gd name="connsiteY3" fmla="*/ 0 h 10136"/>
                <a:gd name="connsiteX4" fmla="*/ 9016 w 10035"/>
                <a:gd name="connsiteY4" fmla="*/ 0 h 10136"/>
                <a:gd name="connsiteX5" fmla="*/ 9263 w 10035"/>
                <a:gd name="connsiteY5" fmla="*/ 8 h 10136"/>
                <a:gd name="connsiteX6" fmla="*/ 9490 w 10035"/>
                <a:gd name="connsiteY6" fmla="*/ 23 h 10136"/>
                <a:gd name="connsiteX7" fmla="*/ 9675 w 10035"/>
                <a:gd name="connsiteY7" fmla="*/ 42 h 10136"/>
                <a:gd name="connsiteX8" fmla="*/ 9829 w 10035"/>
                <a:gd name="connsiteY8" fmla="*/ 76 h 10136"/>
                <a:gd name="connsiteX9" fmla="*/ 9942 w 10035"/>
                <a:gd name="connsiteY9" fmla="*/ 133 h 10136"/>
                <a:gd name="connsiteX10" fmla="*/ 10014 w 10035"/>
                <a:gd name="connsiteY10" fmla="*/ 201 h 10136"/>
                <a:gd name="connsiteX11" fmla="*/ 10035 w 10035"/>
                <a:gd name="connsiteY11" fmla="*/ 292 h 10136"/>
                <a:gd name="connsiteX12" fmla="*/ 10001 w 10035"/>
                <a:gd name="connsiteY12" fmla="*/ 2673 h 10136"/>
                <a:gd name="connsiteX13" fmla="*/ 10035 w 10035"/>
                <a:gd name="connsiteY13" fmla="*/ 9423 h 10136"/>
                <a:gd name="connsiteX14" fmla="*/ 1588 w 10035"/>
                <a:gd name="connsiteY14" fmla="*/ 10000 h 10136"/>
                <a:gd name="connsiteX15" fmla="*/ 1177 w 10035"/>
                <a:gd name="connsiteY15" fmla="*/ 9985 h 10136"/>
                <a:gd name="connsiteX16" fmla="*/ 807 w 10035"/>
                <a:gd name="connsiteY16" fmla="*/ 9924 h 10136"/>
                <a:gd name="connsiteX17" fmla="*/ 498 w 10035"/>
                <a:gd name="connsiteY17" fmla="*/ 9833 h 10136"/>
                <a:gd name="connsiteX18" fmla="*/ 261 w 10035"/>
                <a:gd name="connsiteY18" fmla="*/ 9715 h 10136"/>
                <a:gd name="connsiteX19" fmla="*/ 86 w 10035"/>
                <a:gd name="connsiteY19" fmla="*/ 9579 h 10136"/>
                <a:gd name="connsiteX20" fmla="*/ 35 w 10035"/>
                <a:gd name="connsiteY20" fmla="*/ 9423 h 10136"/>
                <a:gd name="connsiteX21" fmla="*/ 0 w 10035"/>
                <a:gd name="connsiteY21" fmla="*/ 2691 h 10136"/>
                <a:gd name="connsiteX22" fmla="*/ 35 w 10035"/>
                <a:gd name="connsiteY22" fmla="*/ 292 h 10136"/>
                <a:gd name="connsiteX23" fmla="*/ 66 w 10035"/>
                <a:gd name="connsiteY23" fmla="*/ 201 h 10136"/>
                <a:gd name="connsiteX24" fmla="*/ 128 w 10035"/>
                <a:gd name="connsiteY24" fmla="*/ 133 h 10136"/>
                <a:gd name="connsiteX25" fmla="*/ 261 w 10035"/>
                <a:gd name="connsiteY25" fmla="*/ 76 h 10136"/>
                <a:gd name="connsiteX26" fmla="*/ 405 w 10035"/>
                <a:gd name="connsiteY26" fmla="*/ 42 h 10136"/>
                <a:gd name="connsiteX27" fmla="*/ 591 w 10035"/>
                <a:gd name="connsiteY27" fmla="*/ 23 h 10136"/>
                <a:gd name="connsiteX28" fmla="*/ 807 w 10035"/>
                <a:gd name="connsiteY28" fmla="*/ 8 h 10136"/>
                <a:gd name="connsiteX29" fmla="*/ 1043 w 10035"/>
                <a:gd name="connsiteY29" fmla="*/ 0 h 10136"/>
                <a:gd name="connsiteX30" fmla="*/ 1311 w 10035"/>
                <a:gd name="connsiteY30" fmla="*/ 0 h 10136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588 w 10035"/>
                <a:gd name="connsiteY13" fmla="*/ 10000 h 10000"/>
                <a:gd name="connsiteX14" fmla="*/ 1177 w 10035"/>
                <a:gd name="connsiteY14" fmla="*/ 9985 h 10000"/>
                <a:gd name="connsiteX15" fmla="*/ 807 w 10035"/>
                <a:gd name="connsiteY15" fmla="*/ 9924 h 10000"/>
                <a:gd name="connsiteX16" fmla="*/ 498 w 10035"/>
                <a:gd name="connsiteY16" fmla="*/ 9833 h 10000"/>
                <a:gd name="connsiteX17" fmla="*/ 261 w 10035"/>
                <a:gd name="connsiteY17" fmla="*/ 9715 h 10000"/>
                <a:gd name="connsiteX18" fmla="*/ 86 w 10035"/>
                <a:gd name="connsiteY18" fmla="*/ 9579 h 10000"/>
                <a:gd name="connsiteX19" fmla="*/ 35 w 10035"/>
                <a:gd name="connsiteY19" fmla="*/ 9423 h 10000"/>
                <a:gd name="connsiteX20" fmla="*/ 0 w 10035"/>
                <a:gd name="connsiteY20" fmla="*/ 2691 h 10000"/>
                <a:gd name="connsiteX21" fmla="*/ 35 w 10035"/>
                <a:gd name="connsiteY21" fmla="*/ 292 h 10000"/>
                <a:gd name="connsiteX22" fmla="*/ 66 w 10035"/>
                <a:gd name="connsiteY22" fmla="*/ 201 h 10000"/>
                <a:gd name="connsiteX23" fmla="*/ 128 w 10035"/>
                <a:gd name="connsiteY23" fmla="*/ 133 h 10000"/>
                <a:gd name="connsiteX24" fmla="*/ 261 w 10035"/>
                <a:gd name="connsiteY24" fmla="*/ 76 h 10000"/>
                <a:gd name="connsiteX25" fmla="*/ 405 w 10035"/>
                <a:gd name="connsiteY25" fmla="*/ 42 h 10000"/>
                <a:gd name="connsiteX26" fmla="*/ 591 w 10035"/>
                <a:gd name="connsiteY26" fmla="*/ 23 h 10000"/>
                <a:gd name="connsiteX27" fmla="*/ 807 w 10035"/>
                <a:gd name="connsiteY27" fmla="*/ 8 h 10000"/>
                <a:gd name="connsiteX28" fmla="*/ 1043 w 10035"/>
                <a:gd name="connsiteY28" fmla="*/ 0 h 10000"/>
                <a:gd name="connsiteX29" fmla="*/ 1311 w 10035"/>
                <a:gd name="connsiteY29" fmla="*/ 0 h 10000"/>
                <a:gd name="connsiteX0" fmla="*/ 1311 w 10035"/>
                <a:gd name="connsiteY0" fmla="*/ 0 h 9985"/>
                <a:gd name="connsiteX1" fmla="*/ 1588 w 10035"/>
                <a:gd name="connsiteY1" fmla="*/ 0 h 9985"/>
                <a:gd name="connsiteX2" fmla="*/ 8471 w 10035"/>
                <a:gd name="connsiteY2" fmla="*/ 0 h 9985"/>
                <a:gd name="connsiteX3" fmla="*/ 8759 w 10035"/>
                <a:gd name="connsiteY3" fmla="*/ 0 h 9985"/>
                <a:gd name="connsiteX4" fmla="*/ 9016 w 10035"/>
                <a:gd name="connsiteY4" fmla="*/ 0 h 9985"/>
                <a:gd name="connsiteX5" fmla="*/ 9263 w 10035"/>
                <a:gd name="connsiteY5" fmla="*/ 8 h 9985"/>
                <a:gd name="connsiteX6" fmla="*/ 9490 w 10035"/>
                <a:gd name="connsiteY6" fmla="*/ 23 h 9985"/>
                <a:gd name="connsiteX7" fmla="*/ 9675 w 10035"/>
                <a:gd name="connsiteY7" fmla="*/ 42 h 9985"/>
                <a:gd name="connsiteX8" fmla="*/ 9829 w 10035"/>
                <a:gd name="connsiteY8" fmla="*/ 76 h 9985"/>
                <a:gd name="connsiteX9" fmla="*/ 9942 w 10035"/>
                <a:gd name="connsiteY9" fmla="*/ 133 h 9985"/>
                <a:gd name="connsiteX10" fmla="*/ 10014 w 10035"/>
                <a:gd name="connsiteY10" fmla="*/ 201 h 9985"/>
                <a:gd name="connsiteX11" fmla="*/ 10035 w 10035"/>
                <a:gd name="connsiteY11" fmla="*/ 292 h 9985"/>
                <a:gd name="connsiteX12" fmla="*/ 10001 w 10035"/>
                <a:gd name="connsiteY12" fmla="*/ 2673 h 9985"/>
                <a:gd name="connsiteX13" fmla="*/ 1177 w 10035"/>
                <a:gd name="connsiteY13" fmla="*/ 9985 h 9985"/>
                <a:gd name="connsiteX14" fmla="*/ 807 w 10035"/>
                <a:gd name="connsiteY14" fmla="*/ 9924 h 9985"/>
                <a:gd name="connsiteX15" fmla="*/ 498 w 10035"/>
                <a:gd name="connsiteY15" fmla="*/ 9833 h 9985"/>
                <a:gd name="connsiteX16" fmla="*/ 261 w 10035"/>
                <a:gd name="connsiteY16" fmla="*/ 9715 h 9985"/>
                <a:gd name="connsiteX17" fmla="*/ 86 w 10035"/>
                <a:gd name="connsiteY17" fmla="*/ 9579 h 9985"/>
                <a:gd name="connsiteX18" fmla="*/ 35 w 10035"/>
                <a:gd name="connsiteY18" fmla="*/ 9423 h 9985"/>
                <a:gd name="connsiteX19" fmla="*/ 0 w 10035"/>
                <a:gd name="connsiteY19" fmla="*/ 2691 h 9985"/>
                <a:gd name="connsiteX20" fmla="*/ 35 w 10035"/>
                <a:gd name="connsiteY20" fmla="*/ 292 h 9985"/>
                <a:gd name="connsiteX21" fmla="*/ 66 w 10035"/>
                <a:gd name="connsiteY21" fmla="*/ 201 h 9985"/>
                <a:gd name="connsiteX22" fmla="*/ 128 w 10035"/>
                <a:gd name="connsiteY22" fmla="*/ 133 h 9985"/>
                <a:gd name="connsiteX23" fmla="*/ 261 w 10035"/>
                <a:gd name="connsiteY23" fmla="*/ 76 h 9985"/>
                <a:gd name="connsiteX24" fmla="*/ 405 w 10035"/>
                <a:gd name="connsiteY24" fmla="*/ 42 h 9985"/>
                <a:gd name="connsiteX25" fmla="*/ 591 w 10035"/>
                <a:gd name="connsiteY25" fmla="*/ 23 h 9985"/>
                <a:gd name="connsiteX26" fmla="*/ 807 w 10035"/>
                <a:gd name="connsiteY26" fmla="*/ 8 h 9985"/>
                <a:gd name="connsiteX27" fmla="*/ 1043 w 10035"/>
                <a:gd name="connsiteY27" fmla="*/ 0 h 9985"/>
                <a:gd name="connsiteX28" fmla="*/ 1311 w 10035"/>
                <a:gd name="connsiteY28" fmla="*/ 0 h 9985"/>
                <a:gd name="connsiteX0" fmla="*/ 1306 w 10000"/>
                <a:gd name="connsiteY0" fmla="*/ 0 h 9939"/>
                <a:gd name="connsiteX1" fmla="*/ 1582 w 10000"/>
                <a:gd name="connsiteY1" fmla="*/ 0 h 9939"/>
                <a:gd name="connsiteX2" fmla="*/ 8441 w 10000"/>
                <a:gd name="connsiteY2" fmla="*/ 0 h 9939"/>
                <a:gd name="connsiteX3" fmla="*/ 8728 w 10000"/>
                <a:gd name="connsiteY3" fmla="*/ 0 h 9939"/>
                <a:gd name="connsiteX4" fmla="*/ 8985 w 10000"/>
                <a:gd name="connsiteY4" fmla="*/ 0 h 9939"/>
                <a:gd name="connsiteX5" fmla="*/ 9231 w 10000"/>
                <a:gd name="connsiteY5" fmla="*/ 8 h 9939"/>
                <a:gd name="connsiteX6" fmla="*/ 9457 w 10000"/>
                <a:gd name="connsiteY6" fmla="*/ 23 h 9939"/>
                <a:gd name="connsiteX7" fmla="*/ 9641 w 10000"/>
                <a:gd name="connsiteY7" fmla="*/ 42 h 9939"/>
                <a:gd name="connsiteX8" fmla="*/ 9795 w 10000"/>
                <a:gd name="connsiteY8" fmla="*/ 76 h 9939"/>
                <a:gd name="connsiteX9" fmla="*/ 9907 w 10000"/>
                <a:gd name="connsiteY9" fmla="*/ 133 h 9939"/>
                <a:gd name="connsiteX10" fmla="*/ 9979 w 10000"/>
                <a:gd name="connsiteY10" fmla="*/ 201 h 9939"/>
                <a:gd name="connsiteX11" fmla="*/ 10000 w 10000"/>
                <a:gd name="connsiteY11" fmla="*/ 292 h 9939"/>
                <a:gd name="connsiteX12" fmla="*/ 9966 w 10000"/>
                <a:gd name="connsiteY12" fmla="*/ 2677 h 9939"/>
                <a:gd name="connsiteX13" fmla="*/ 804 w 10000"/>
                <a:gd name="connsiteY13" fmla="*/ 9939 h 9939"/>
                <a:gd name="connsiteX14" fmla="*/ 496 w 10000"/>
                <a:gd name="connsiteY14" fmla="*/ 9848 h 9939"/>
                <a:gd name="connsiteX15" fmla="*/ 260 w 10000"/>
                <a:gd name="connsiteY15" fmla="*/ 9730 h 9939"/>
                <a:gd name="connsiteX16" fmla="*/ 86 w 10000"/>
                <a:gd name="connsiteY16" fmla="*/ 9593 h 9939"/>
                <a:gd name="connsiteX17" fmla="*/ 35 w 10000"/>
                <a:gd name="connsiteY17" fmla="*/ 9437 h 9939"/>
                <a:gd name="connsiteX18" fmla="*/ 0 w 10000"/>
                <a:gd name="connsiteY18" fmla="*/ 2695 h 9939"/>
                <a:gd name="connsiteX19" fmla="*/ 35 w 10000"/>
                <a:gd name="connsiteY19" fmla="*/ 292 h 9939"/>
                <a:gd name="connsiteX20" fmla="*/ 66 w 10000"/>
                <a:gd name="connsiteY20" fmla="*/ 201 h 9939"/>
                <a:gd name="connsiteX21" fmla="*/ 128 w 10000"/>
                <a:gd name="connsiteY21" fmla="*/ 133 h 9939"/>
                <a:gd name="connsiteX22" fmla="*/ 260 w 10000"/>
                <a:gd name="connsiteY22" fmla="*/ 76 h 9939"/>
                <a:gd name="connsiteX23" fmla="*/ 404 w 10000"/>
                <a:gd name="connsiteY23" fmla="*/ 42 h 9939"/>
                <a:gd name="connsiteX24" fmla="*/ 589 w 10000"/>
                <a:gd name="connsiteY24" fmla="*/ 23 h 9939"/>
                <a:gd name="connsiteX25" fmla="*/ 804 w 10000"/>
                <a:gd name="connsiteY25" fmla="*/ 8 h 9939"/>
                <a:gd name="connsiteX26" fmla="*/ 1039 w 10000"/>
                <a:gd name="connsiteY26" fmla="*/ 0 h 9939"/>
                <a:gd name="connsiteX27" fmla="*/ 1306 w 10000"/>
                <a:gd name="connsiteY27" fmla="*/ 0 h 9939"/>
                <a:gd name="connsiteX0" fmla="*/ 1306 w 10000"/>
                <a:gd name="connsiteY0" fmla="*/ 0 h 9908"/>
                <a:gd name="connsiteX1" fmla="*/ 1582 w 10000"/>
                <a:gd name="connsiteY1" fmla="*/ 0 h 9908"/>
                <a:gd name="connsiteX2" fmla="*/ 8441 w 10000"/>
                <a:gd name="connsiteY2" fmla="*/ 0 h 9908"/>
                <a:gd name="connsiteX3" fmla="*/ 8728 w 10000"/>
                <a:gd name="connsiteY3" fmla="*/ 0 h 9908"/>
                <a:gd name="connsiteX4" fmla="*/ 8985 w 10000"/>
                <a:gd name="connsiteY4" fmla="*/ 0 h 9908"/>
                <a:gd name="connsiteX5" fmla="*/ 9231 w 10000"/>
                <a:gd name="connsiteY5" fmla="*/ 8 h 9908"/>
                <a:gd name="connsiteX6" fmla="*/ 9457 w 10000"/>
                <a:gd name="connsiteY6" fmla="*/ 23 h 9908"/>
                <a:gd name="connsiteX7" fmla="*/ 9641 w 10000"/>
                <a:gd name="connsiteY7" fmla="*/ 42 h 9908"/>
                <a:gd name="connsiteX8" fmla="*/ 9795 w 10000"/>
                <a:gd name="connsiteY8" fmla="*/ 76 h 9908"/>
                <a:gd name="connsiteX9" fmla="*/ 9907 w 10000"/>
                <a:gd name="connsiteY9" fmla="*/ 134 h 9908"/>
                <a:gd name="connsiteX10" fmla="*/ 9979 w 10000"/>
                <a:gd name="connsiteY10" fmla="*/ 202 h 9908"/>
                <a:gd name="connsiteX11" fmla="*/ 10000 w 10000"/>
                <a:gd name="connsiteY11" fmla="*/ 294 h 9908"/>
                <a:gd name="connsiteX12" fmla="*/ 9966 w 10000"/>
                <a:gd name="connsiteY12" fmla="*/ 2693 h 9908"/>
                <a:gd name="connsiteX13" fmla="*/ 496 w 10000"/>
                <a:gd name="connsiteY13" fmla="*/ 9908 h 9908"/>
                <a:gd name="connsiteX14" fmla="*/ 260 w 10000"/>
                <a:gd name="connsiteY14" fmla="*/ 9790 h 9908"/>
                <a:gd name="connsiteX15" fmla="*/ 86 w 10000"/>
                <a:gd name="connsiteY15" fmla="*/ 9652 h 9908"/>
                <a:gd name="connsiteX16" fmla="*/ 35 w 10000"/>
                <a:gd name="connsiteY16" fmla="*/ 9495 h 9908"/>
                <a:gd name="connsiteX17" fmla="*/ 0 w 10000"/>
                <a:gd name="connsiteY17" fmla="*/ 2712 h 9908"/>
                <a:gd name="connsiteX18" fmla="*/ 35 w 10000"/>
                <a:gd name="connsiteY18" fmla="*/ 294 h 9908"/>
                <a:gd name="connsiteX19" fmla="*/ 66 w 10000"/>
                <a:gd name="connsiteY19" fmla="*/ 202 h 9908"/>
                <a:gd name="connsiteX20" fmla="*/ 128 w 10000"/>
                <a:gd name="connsiteY20" fmla="*/ 134 h 9908"/>
                <a:gd name="connsiteX21" fmla="*/ 260 w 10000"/>
                <a:gd name="connsiteY21" fmla="*/ 76 h 9908"/>
                <a:gd name="connsiteX22" fmla="*/ 404 w 10000"/>
                <a:gd name="connsiteY22" fmla="*/ 42 h 9908"/>
                <a:gd name="connsiteX23" fmla="*/ 589 w 10000"/>
                <a:gd name="connsiteY23" fmla="*/ 23 h 9908"/>
                <a:gd name="connsiteX24" fmla="*/ 804 w 10000"/>
                <a:gd name="connsiteY24" fmla="*/ 8 h 9908"/>
                <a:gd name="connsiteX25" fmla="*/ 1039 w 10000"/>
                <a:gd name="connsiteY25" fmla="*/ 0 h 9908"/>
                <a:gd name="connsiteX26" fmla="*/ 1306 w 10000"/>
                <a:gd name="connsiteY26" fmla="*/ 0 h 9908"/>
                <a:gd name="connsiteX0" fmla="*/ 1306 w 10000"/>
                <a:gd name="connsiteY0" fmla="*/ 0 h 9881"/>
                <a:gd name="connsiteX1" fmla="*/ 1582 w 10000"/>
                <a:gd name="connsiteY1" fmla="*/ 0 h 9881"/>
                <a:gd name="connsiteX2" fmla="*/ 8441 w 10000"/>
                <a:gd name="connsiteY2" fmla="*/ 0 h 9881"/>
                <a:gd name="connsiteX3" fmla="*/ 8728 w 10000"/>
                <a:gd name="connsiteY3" fmla="*/ 0 h 9881"/>
                <a:gd name="connsiteX4" fmla="*/ 8985 w 10000"/>
                <a:gd name="connsiteY4" fmla="*/ 0 h 9881"/>
                <a:gd name="connsiteX5" fmla="*/ 9231 w 10000"/>
                <a:gd name="connsiteY5" fmla="*/ 8 h 9881"/>
                <a:gd name="connsiteX6" fmla="*/ 9457 w 10000"/>
                <a:gd name="connsiteY6" fmla="*/ 23 h 9881"/>
                <a:gd name="connsiteX7" fmla="*/ 9641 w 10000"/>
                <a:gd name="connsiteY7" fmla="*/ 42 h 9881"/>
                <a:gd name="connsiteX8" fmla="*/ 9795 w 10000"/>
                <a:gd name="connsiteY8" fmla="*/ 77 h 9881"/>
                <a:gd name="connsiteX9" fmla="*/ 9907 w 10000"/>
                <a:gd name="connsiteY9" fmla="*/ 135 h 9881"/>
                <a:gd name="connsiteX10" fmla="*/ 9979 w 10000"/>
                <a:gd name="connsiteY10" fmla="*/ 204 h 9881"/>
                <a:gd name="connsiteX11" fmla="*/ 10000 w 10000"/>
                <a:gd name="connsiteY11" fmla="*/ 297 h 9881"/>
                <a:gd name="connsiteX12" fmla="*/ 9966 w 10000"/>
                <a:gd name="connsiteY12" fmla="*/ 2718 h 9881"/>
                <a:gd name="connsiteX13" fmla="*/ 260 w 10000"/>
                <a:gd name="connsiteY13" fmla="*/ 9881 h 9881"/>
                <a:gd name="connsiteX14" fmla="*/ 86 w 10000"/>
                <a:gd name="connsiteY14" fmla="*/ 9742 h 9881"/>
                <a:gd name="connsiteX15" fmla="*/ 35 w 10000"/>
                <a:gd name="connsiteY15" fmla="*/ 9583 h 9881"/>
                <a:gd name="connsiteX16" fmla="*/ 0 w 10000"/>
                <a:gd name="connsiteY16" fmla="*/ 2737 h 9881"/>
                <a:gd name="connsiteX17" fmla="*/ 35 w 10000"/>
                <a:gd name="connsiteY17" fmla="*/ 297 h 9881"/>
                <a:gd name="connsiteX18" fmla="*/ 66 w 10000"/>
                <a:gd name="connsiteY18" fmla="*/ 204 h 9881"/>
                <a:gd name="connsiteX19" fmla="*/ 128 w 10000"/>
                <a:gd name="connsiteY19" fmla="*/ 135 h 9881"/>
                <a:gd name="connsiteX20" fmla="*/ 260 w 10000"/>
                <a:gd name="connsiteY20" fmla="*/ 77 h 9881"/>
                <a:gd name="connsiteX21" fmla="*/ 404 w 10000"/>
                <a:gd name="connsiteY21" fmla="*/ 42 h 9881"/>
                <a:gd name="connsiteX22" fmla="*/ 589 w 10000"/>
                <a:gd name="connsiteY22" fmla="*/ 23 h 9881"/>
                <a:gd name="connsiteX23" fmla="*/ 804 w 10000"/>
                <a:gd name="connsiteY23" fmla="*/ 8 h 9881"/>
                <a:gd name="connsiteX24" fmla="*/ 1039 w 10000"/>
                <a:gd name="connsiteY24" fmla="*/ 0 h 9881"/>
                <a:gd name="connsiteX25" fmla="*/ 1306 w 10000"/>
                <a:gd name="connsiteY25" fmla="*/ 0 h 9881"/>
                <a:gd name="connsiteX0" fmla="*/ 1306 w 10000"/>
                <a:gd name="connsiteY0" fmla="*/ 0 h 9859"/>
                <a:gd name="connsiteX1" fmla="*/ 1582 w 10000"/>
                <a:gd name="connsiteY1" fmla="*/ 0 h 9859"/>
                <a:gd name="connsiteX2" fmla="*/ 8441 w 10000"/>
                <a:gd name="connsiteY2" fmla="*/ 0 h 9859"/>
                <a:gd name="connsiteX3" fmla="*/ 8728 w 10000"/>
                <a:gd name="connsiteY3" fmla="*/ 0 h 9859"/>
                <a:gd name="connsiteX4" fmla="*/ 8985 w 10000"/>
                <a:gd name="connsiteY4" fmla="*/ 0 h 9859"/>
                <a:gd name="connsiteX5" fmla="*/ 9231 w 10000"/>
                <a:gd name="connsiteY5" fmla="*/ 8 h 9859"/>
                <a:gd name="connsiteX6" fmla="*/ 9457 w 10000"/>
                <a:gd name="connsiteY6" fmla="*/ 23 h 9859"/>
                <a:gd name="connsiteX7" fmla="*/ 9641 w 10000"/>
                <a:gd name="connsiteY7" fmla="*/ 43 h 9859"/>
                <a:gd name="connsiteX8" fmla="*/ 9795 w 10000"/>
                <a:gd name="connsiteY8" fmla="*/ 78 h 9859"/>
                <a:gd name="connsiteX9" fmla="*/ 9907 w 10000"/>
                <a:gd name="connsiteY9" fmla="*/ 137 h 9859"/>
                <a:gd name="connsiteX10" fmla="*/ 9979 w 10000"/>
                <a:gd name="connsiteY10" fmla="*/ 206 h 9859"/>
                <a:gd name="connsiteX11" fmla="*/ 10000 w 10000"/>
                <a:gd name="connsiteY11" fmla="*/ 301 h 9859"/>
                <a:gd name="connsiteX12" fmla="*/ 9966 w 10000"/>
                <a:gd name="connsiteY12" fmla="*/ 2751 h 9859"/>
                <a:gd name="connsiteX13" fmla="*/ 86 w 10000"/>
                <a:gd name="connsiteY13" fmla="*/ 9859 h 9859"/>
                <a:gd name="connsiteX14" fmla="*/ 35 w 10000"/>
                <a:gd name="connsiteY14" fmla="*/ 9698 h 9859"/>
                <a:gd name="connsiteX15" fmla="*/ 0 w 10000"/>
                <a:gd name="connsiteY15" fmla="*/ 2770 h 9859"/>
                <a:gd name="connsiteX16" fmla="*/ 35 w 10000"/>
                <a:gd name="connsiteY16" fmla="*/ 301 h 9859"/>
                <a:gd name="connsiteX17" fmla="*/ 66 w 10000"/>
                <a:gd name="connsiteY17" fmla="*/ 206 h 9859"/>
                <a:gd name="connsiteX18" fmla="*/ 128 w 10000"/>
                <a:gd name="connsiteY18" fmla="*/ 137 h 9859"/>
                <a:gd name="connsiteX19" fmla="*/ 260 w 10000"/>
                <a:gd name="connsiteY19" fmla="*/ 78 h 9859"/>
                <a:gd name="connsiteX20" fmla="*/ 404 w 10000"/>
                <a:gd name="connsiteY20" fmla="*/ 43 h 9859"/>
                <a:gd name="connsiteX21" fmla="*/ 589 w 10000"/>
                <a:gd name="connsiteY21" fmla="*/ 23 h 9859"/>
                <a:gd name="connsiteX22" fmla="*/ 804 w 10000"/>
                <a:gd name="connsiteY22" fmla="*/ 8 h 9859"/>
                <a:gd name="connsiteX23" fmla="*/ 1039 w 10000"/>
                <a:gd name="connsiteY23" fmla="*/ 0 h 9859"/>
                <a:gd name="connsiteX24" fmla="*/ 1306 w 10000"/>
                <a:gd name="connsiteY24" fmla="*/ 0 h 9859"/>
                <a:gd name="connsiteX0" fmla="*/ 1306 w 10000"/>
                <a:gd name="connsiteY0" fmla="*/ 0 h 9837"/>
                <a:gd name="connsiteX1" fmla="*/ 1582 w 10000"/>
                <a:gd name="connsiteY1" fmla="*/ 0 h 9837"/>
                <a:gd name="connsiteX2" fmla="*/ 8441 w 10000"/>
                <a:gd name="connsiteY2" fmla="*/ 0 h 9837"/>
                <a:gd name="connsiteX3" fmla="*/ 8728 w 10000"/>
                <a:gd name="connsiteY3" fmla="*/ 0 h 9837"/>
                <a:gd name="connsiteX4" fmla="*/ 8985 w 10000"/>
                <a:gd name="connsiteY4" fmla="*/ 0 h 9837"/>
                <a:gd name="connsiteX5" fmla="*/ 9231 w 10000"/>
                <a:gd name="connsiteY5" fmla="*/ 8 h 9837"/>
                <a:gd name="connsiteX6" fmla="*/ 9457 w 10000"/>
                <a:gd name="connsiteY6" fmla="*/ 23 h 9837"/>
                <a:gd name="connsiteX7" fmla="*/ 9641 w 10000"/>
                <a:gd name="connsiteY7" fmla="*/ 44 h 9837"/>
                <a:gd name="connsiteX8" fmla="*/ 9795 w 10000"/>
                <a:gd name="connsiteY8" fmla="*/ 79 h 9837"/>
                <a:gd name="connsiteX9" fmla="*/ 9907 w 10000"/>
                <a:gd name="connsiteY9" fmla="*/ 139 h 9837"/>
                <a:gd name="connsiteX10" fmla="*/ 9979 w 10000"/>
                <a:gd name="connsiteY10" fmla="*/ 209 h 9837"/>
                <a:gd name="connsiteX11" fmla="*/ 10000 w 10000"/>
                <a:gd name="connsiteY11" fmla="*/ 305 h 9837"/>
                <a:gd name="connsiteX12" fmla="*/ 9966 w 10000"/>
                <a:gd name="connsiteY12" fmla="*/ 2790 h 9837"/>
                <a:gd name="connsiteX13" fmla="*/ 35 w 10000"/>
                <a:gd name="connsiteY13" fmla="*/ 9837 h 9837"/>
                <a:gd name="connsiteX14" fmla="*/ 0 w 10000"/>
                <a:gd name="connsiteY14" fmla="*/ 2810 h 9837"/>
                <a:gd name="connsiteX15" fmla="*/ 35 w 10000"/>
                <a:gd name="connsiteY15" fmla="*/ 305 h 9837"/>
                <a:gd name="connsiteX16" fmla="*/ 66 w 10000"/>
                <a:gd name="connsiteY16" fmla="*/ 209 h 9837"/>
                <a:gd name="connsiteX17" fmla="*/ 128 w 10000"/>
                <a:gd name="connsiteY17" fmla="*/ 139 h 9837"/>
                <a:gd name="connsiteX18" fmla="*/ 260 w 10000"/>
                <a:gd name="connsiteY18" fmla="*/ 79 h 9837"/>
                <a:gd name="connsiteX19" fmla="*/ 404 w 10000"/>
                <a:gd name="connsiteY19" fmla="*/ 44 h 9837"/>
                <a:gd name="connsiteX20" fmla="*/ 589 w 10000"/>
                <a:gd name="connsiteY20" fmla="*/ 23 h 9837"/>
                <a:gd name="connsiteX21" fmla="*/ 804 w 10000"/>
                <a:gd name="connsiteY21" fmla="*/ 8 h 9837"/>
                <a:gd name="connsiteX22" fmla="*/ 1039 w 10000"/>
                <a:gd name="connsiteY22" fmla="*/ 0 h 9837"/>
                <a:gd name="connsiteX23" fmla="*/ 1306 w 10000"/>
                <a:gd name="connsiteY23" fmla="*/ 0 h 9837"/>
                <a:gd name="connsiteX0" fmla="*/ 1306 w 10000"/>
                <a:gd name="connsiteY0" fmla="*/ 0 h 3163"/>
                <a:gd name="connsiteX1" fmla="*/ 1582 w 10000"/>
                <a:gd name="connsiteY1" fmla="*/ 0 h 3163"/>
                <a:gd name="connsiteX2" fmla="*/ 8441 w 10000"/>
                <a:gd name="connsiteY2" fmla="*/ 0 h 3163"/>
                <a:gd name="connsiteX3" fmla="*/ 8728 w 10000"/>
                <a:gd name="connsiteY3" fmla="*/ 0 h 3163"/>
                <a:gd name="connsiteX4" fmla="*/ 8985 w 10000"/>
                <a:gd name="connsiteY4" fmla="*/ 0 h 3163"/>
                <a:gd name="connsiteX5" fmla="*/ 9231 w 10000"/>
                <a:gd name="connsiteY5" fmla="*/ 8 h 3163"/>
                <a:gd name="connsiteX6" fmla="*/ 9457 w 10000"/>
                <a:gd name="connsiteY6" fmla="*/ 23 h 3163"/>
                <a:gd name="connsiteX7" fmla="*/ 9641 w 10000"/>
                <a:gd name="connsiteY7" fmla="*/ 45 h 3163"/>
                <a:gd name="connsiteX8" fmla="*/ 9795 w 10000"/>
                <a:gd name="connsiteY8" fmla="*/ 80 h 3163"/>
                <a:gd name="connsiteX9" fmla="*/ 9907 w 10000"/>
                <a:gd name="connsiteY9" fmla="*/ 141 h 3163"/>
                <a:gd name="connsiteX10" fmla="*/ 9979 w 10000"/>
                <a:gd name="connsiteY10" fmla="*/ 212 h 3163"/>
                <a:gd name="connsiteX11" fmla="*/ 10000 w 10000"/>
                <a:gd name="connsiteY11" fmla="*/ 310 h 3163"/>
                <a:gd name="connsiteX12" fmla="*/ 9966 w 10000"/>
                <a:gd name="connsiteY12" fmla="*/ 2836 h 3163"/>
                <a:gd name="connsiteX13" fmla="*/ 0 w 10000"/>
                <a:gd name="connsiteY13" fmla="*/ 2857 h 3163"/>
                <a:gd name="connsiteX14" fmla="*/ 35 w 10000"/>
                <a:gd name="connsiteY14" fmla="*/ 310 h 3163"/>
                <a:gd name="connsiteX15" fmla="*/ 66 w 10000"/>
                <a:gd name="connsiteY15" fmla="*/ 212 h 3163"/>
                <a:gd name="connsiteX16" fmla="*/ 128 w 10000"/>
                <a:gd name="connsiteY16" fmla="*/ 141 h 3163"/>
                <a:gd name="connsiteX17" fmla="*/ 260 w 10000"/>
                <a:gd name="connsiteY17" fmla="*/ 80 h 3163"/>
                <a:gd name="connsiteX18" fmla="*/ 404 w 10000"/>
                <a:gd name="connsiteY18" fmla="*/ 45 h 3163"/>
                <a:gd name="connsiteX19" fmla="*/ 589 w 10000"/>
                <a:gd name="connsiteY19" fmla="*/ 23 h 3163"/>
                <a:gd name="connsiteX20" fmla="*/ 804 w 10000"/>
                <a:gd name="connsiteY20" fmla="*/ 8 h 3163"/>
                <a:gd name="connsiteX21" fmla="*/ 1039 w 10000"/>
                <a:gd name="connsiteY21" fmla="*/ 0 h 3163"/>
                <a:gd name="connsiteX22" fmla="*/ 1306 w 10000"/>
                <a:gd name="connsiteY22" fmla="*/ 0 h 3163"/>
                <a:gd name="connsiteX0" fmla="*/ 1306 w 10000"/>
                <a:gd name="connsiteY0" fmla="*/ 0 h 9033"/>
                <a:gd name="connsiteX1" fmla="*/ 1582 w 10000"/>
                <a:gd name="connsiteY1" fmla="*/ 0 h 9033"/>
                <a:gd name="connsiteX2" fmla="*/ 8441 w 10000"/>
                <a:gd name="connsiteY2" fmla="*/ 0 h 9033"/>
                <a:gd name="connsiteX3" fmla="*/ 8728 w 10000"/>
                <a:gd name="connsiteY3" fmla="*/ 0 h 9033"/>
                <a:gd name="connsiteX4" fmla="*/ 8985 w 10000"/>
                <a:gd name="connsiteY4" fmla="*/ 0 h 9033"/>
                <a:gd name="connsiteX5" fmla="*/ 9231 w 10000"/>
                <a:gd name="connsiteY5" fmla="*/ 25 h 9033"/>
                <a:gd name="connsiteX6" fmla="*/ 9457 w 10000"/>
                <a:gd name="connsiteY6" fmla="*/ 73 h 9033"/>
                <a:gd name="connsiteX7" fmla="*/ 9641 w 10000"/>
                <a:gd name="connsiteY7" fmla="*/ 142 h 9033"/>
                <a:gd name="connsiteX8" fmla="*/ 9795 w 10000"/>
                <a:gd name="connsiteY8" fmla="*/ 253 h 9033"/>
                <a:gd name="connsiteX9" fmla="*/ 9907 w 10000"/>
                <a:gd name="connsiteY9" fmla="*/ 446 h 9033"/>
                <a:gd name="connsiteX10" fmla="*/ 9979 w 10000"/>
                <a:gd name="connsiteY10" fmla="*/ 670 h 9033"/>
                <a:gd name="connsiteX11" fmla="*/ 10000 w 10000"/>
                <a:gd name="connsiteY11" fmla="*/ 980 h 9033"/>
                <a:gd name="connsiteX12" fmla="*/ 9966 w 10000"/>
                <a:gd name="connsiteY12" fmla="*/ 8966 h 9033"/>
                <a:gd name="connsiteX13" fmla="*/ 0 w 10000"/>
                <a:gd name="connsiteY13" fmla="*/ 9033 h 9033"/>
                <a:gd name="connsiteX14" fmla="*/ 35 w 10000"/>
                <a:gd name="connsiteY14" fmla="*/ 980 h 9033"/>
                <a:gd name="connsiteX15" fmla="*/ 66 w 10000"/>
                <a:gd name="connsiteY15" fmla="*/ 670 h 9033"/>
                <a:gd name="connsiteX16" fmla="*/ 128 w 10000"/>
                <a:gd name="connsiteY16" fmla="*/ 446 h 9033"/>
                <a:gd name="connsiteX17" fmla="*/ 260 w 10000"/>
                <a:gd name="connsiteY17" fmla="*/ 253 h 9033"/>
                <a:gd name="connsiteX18" fmla="*/ 404 w 10000"/>
                <a:gd name="connsiteY18" fmla="*/ 142 h 9033"/>
                <a:gd name="connsiteX19" fmla="*/ 589 w 10000"/>
                <a:gd name="connsiteY19" fmla="*/ 73 h 9033"/>
                <a:gd name="connsiteX20" fmla="*/ 804 w 10000"/>
                <a:gd name="connsiteY20" fmla="*/ 25 h 9033"/>
                <a:gd name="connsiteX21" fmla="*/ 1039 w 10000"/>
                <a:gd name="connsiteY21" fmla="*/ 0 h 9033"/>
                <a:gd name="connsiteX22" fmla="*/ 1306 w 10000"/>
                <a:gd name="connsiteY22" fmla="*/ 0 h 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9033">
                  <a:moveTo>
                    <a:pt x="1306" y="0"/>
                  </a:moveTo>
                  <a:lnTo>
                    <a:pt x="1582" y="0"/>
                  </a:lnTo>
                  <a:lnTo>
                    <a:pt x="8441" y="0"/>
                  </a:lnTo>
                  <a:lnTo>
                    <a:pt x="8728" y="0"/>
                  </a:lnTo>
                  <a:lnTo>
                    <a:pt x="8985" y="0"/>
                  </a:lnTo>
                  <a:lnTo>
                    <a:pt x="9231" y="25"/>
                  </a:lnTo>
                  <a:lnTo>
                    <a:pt x="9457" y="73"/>
                  </a:lnTo>
                  <a:lnTo>
                    <a:pt x="9641" y="142"/>
                  </a:lnTo>
                  <a:lnTo>
                    <a:pt x="9795" y="253"/>
                  </a:lnTo>
                  <a:lnTo>
                    <a:pt x="9907" y="446"/>
                  </a:lnTo>
                  <a:cubicBezTo>
                    <a:pt x="9931" y="522"/>
                    <a:pt x="9955" y="598"/>
                    <a:pt x="9979" y="670"/>
                  </a:cubicBezTo>
                  <a:cubicBezTo>
                    <a:pt x="9986" y="771"/>
                    <a:pt x="9993" y="879"/>
                    <a:pt x="10000" y="980"/>
                  </a:cubicBezTo>
                  <a:cubicBezTo>
                    <a:pt x="9989" y="3645"/>
                    <a:pt x="9977" y="6310"/>
                    <a:pt x="9966" y="8966"/>
                  </a:cubicBezTo>
                  <a:lnTo>
                    <a:pt x="0" y="9033"/>
                  </a:lnTo>
                  <a:cubicBezTo>
                    <a:pt x="12" y="6348"/>
                    <a:pt x="23" y="3664"/>
                    <a:pt x="35" y="980"/>
                  </a:cubicBezTo>
                  <a:cubicBezTo>
                    <a:pt x="45" y="879"/>
                    <a:pt x="56" y="771"/>
                    <a:pt x="66" y="670"/>
                  </a:cubicBezTo>
                  <a:cubicBezTo>
                    <a:pt x="87" y="598"/>
                    <a:pt x="107" y="522"/>
                    <a:pt x="128" y="446"/>
                  </a:cubicBezTo>
                  <a:lnTo>
                    <a:pt x="260" y="253"/>
                  </a:lnTo>
                  <a:lnTo>
                    <a:pt x="404" y="142"/>
                  </a:lnTo>
                  <a:lnTo>
                    <a:pt x="589" y="73"/>
                  </a:lnTo>
                  <a:lnTo>
                    <a:pt x="804" y="25"/>
                  </a:lnTo>
                  <a:lnTo>
                    <a:pt x="1039" y="0"/>
                  </a:lnTo>
                  <a:lnTo>
                    <a:pt x="1306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2657E6A8-1AC1-4619-A195-727D2DA3843D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649429" y="4520863"/>
              <a:ext cx="651404" cy="74522"/>
            </a:xfrm>
            <a:custGeom>
              <a:avLst/>
              <a:gdLst>
                <a:gd name="T0" fmla="*/ 55 w 979"/>
                <a:gd name="T1" fmla="*/ 0 h 112"/>
                <a:gd name="T2" fmla="*/ 925 w 979"/>
                <a:gd name="T3" fmla="*/ 0 h 112"/>
                <a:gd name="T4" fmla="*/ 947 w 979"/>
                <a:gd name="T5" fmla="*/ 4 h 112"/>
                <a:gd name="T6" fmla="*/ 963 w 979"/>
                <a:gd name="T7" fmla="*/ 17 h 112"/>
                <a:gd name="T8" fmla="*/ 976 w 979"/>
                <a:gd name="T9" fmla="*/ 35 h 112"/>
                <a:gd name="T10" fmla="*/ 979 w 979"/>
                <a:gd name="T11" fmla="*/ 55 h 112"/>
                <a:gd name="T12" fmla="*/ 976 w 979"/>
                <a:gd name="T13" fmla="*/ 77 h 112"/>
                <a:gd name="T14" fmla="*/ 963 w 979"/>
                <a:gd name="T15" fmla="*/ 95 h 112"/>
                <a:gd name="T16" fmla="*/ 947 w 979"/>
                <a:gd name="T17" fmla="*/ 106 h 112"/>
                <a:gd name="T18" fmla="*/ 925 w 979"/>
                <a:gd name="T19" fmla="*/ 112 h 112"/>
                <a:gd name="T20" fmla="*/ 55 w 979"/>
                <a:gd name="T21" fmla="*/ 112 h 112"/>
                <a:gd name="T22" fmla="*/ 35 w 979"/>
                <a:gd name="T23" fmla="*/ 106 h 112"/>
                <a:gd name="T24" fmla="*/ 16 w 979"/>
                <a:gd name="T25" fmla="*/ 95 h 112"/>
                <a:gd name="T26" fmla="*/ 4 w 979"/>
                <a:gd name="T27" fmla="*/ 77 h 112"/>
                <a:gd name="T28" fmla="*/ 0 w 979"/>
                <a:gd name="T29" fmla="*/ 55 h 112"/>
                <a:gd name="T30" fmla="*/ 4 w 979"/>
                <a:gd name="T31" fmla="*/ 35 h 112"/>
                <a:gd name="T32" fmla="*/ 16 w 979"/>
                <a:gd name="T33" fmla="*/ 17 h 112"/>
                <a:gd name="T34" fmla="*/ 35 w 979"/>
                <a:gd name="T35" fmla="*/ 4 h 112"/>
                <a:gd name="T36" fmla="*/ 55 w 979"/>
                <a:gd name="T3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112">
                  <a:moveTo>
                    <a:pt x="55" y="0"/>
                  </a:moveTo>
                  <a:lnTo>
                    <a:pt x="925" y="0"/>
                  </a:lnTo>
                  <a:lnTo>
                    <a:pt x="947" y="4"/>
                  </a:lnTo>
                  <a:lnTo>
                    <a:pt x="963" y="17"/>
                  </a:lnTo>
                  <a:lnTo>
                    <a:pt x="976" y="35"/>
                  </a:lnTo>
                  <a:lnTo>
                    <a:pt x="979" y="55"/>
                  </a:lnTo>
                  <a:lnTo>
                    <a:pt x="976" y="77"/>
                  </a:lnTo>
                  <a:lnTo>
                    <a:pt x="963" y="95"/>
                  </a:lnTo>
                  <a:lnTo>
                    <a:pt x="947" y="106"/>
                  </a:lnTo>
                  <a:lnTo>
                    <a:pt x="925" y="112"/>
                  </a:lnTo>
                  <a:lnTo>
                    <a:pt x="55" y="112"/>
                  </a:lnTo>
                  <a:lnTo>
                    <a:pt x="35" y="106"/>
                  </a:lnTo>
                  <a:lnTo>
                    <a:pt x="16" y="95"/>
                  </a:lnTo>
                  <a:lnTo>
                    <a:pt x="4" y="77"/>
                  </a:lnTo>
                  <a:lnTo>
                    <a:pt x="0" y="55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5" y="4"/>
                  </a:lnTo>
                  <a:lnTo>
                    <a:pt x="55" y="0"/>
                  </a:lnTo>
                  <a:close/>
                </a:path>
              </a:pathLst>
            </a:custGeom>
            <a:gradFill>
              <a:gsLst>
                <a:gs pos="1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  <a:gs pos="46000">
                  <a:schemeClr val="bg1">
                    <a:lumMod val="95000"/>
                  </a:schemeClr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50936CAA-166C-4101-8147-1B194B0DCE5E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581473" y="4559937"/>
              <a:ext cx="651404" cy="98887"/>
            </a:xfrm>
            <a:custGeom>
              <a:avLst/>
              <a:gdLst>
                <a:gd name="T0" fmla="*/ 55 w 979"/>
                <a:gd name="T1" fmla="*/ 0 h 112"/>
                <a:gd name="T2" fmla="*/ 925 w 979"/>
                <a:gd name="T3" fmla="*/ 0 h 112"/>
                <a:gd name="T4" fmla="*/ 947 w 979"/>
                <a:gd name="T5" fmla="*/ 4 h 112"/>
                <a:gd name="T6" fmla="*/ 963 w 979"/>
                <a:gd name="T7" fmla="*/ 17 h 112"/>
                <a:gd name="T8" fmla="*/ 976 w 979"/>
                <a:gd name="T9" fmla="*/ 35 h 112"/>
                <a:gd name="T10" fmla="*/ 979 w 979"/>
                <a:gd name="T11" fmla="*/ 55 h 112"/>
                <a:gd name="T12" fmla="*/ 976 w 979"/>
                <a:gd name="T13" fmla="*/ 77 h 112"/>
                <a:gd name="T14" fmla="*/ 963 w 979"/>
                <a:gd name="T15" fmla="*/ 95 h 112"/>
                <a:gd name="T16" fmla="*/ 947 w 979"/>
                <a:gd name="T17" fmla="*/ 106 h 112"/>
                <a:gd name="T18" fmla="*/ 925 w 979"/>
                <a:gd name="T19" fmla="*/ 112 h 112"/>
                <a:gd name="T20" fmla="*/ 55 w 979"/>
                <a:gd name="T21" fmla="*/ 112 h 112"/>
                <a:gd name="T22" fmla="*/ 35 w 979"/>
                <a:gd name="T23" fmla="*/ 106 h 112"/>
                <a:gd name="T24" fmla="*/ 16 w 979"/>
                <a:gd name="T25" fmla="*/ 95 h 112"/>
                <a:gd name="T26" fmla="*/ 4 w 979"/>
                <a:gd name="T27" fmla="*/ 77 h 112"/>
                <a:gd name="T28" fmla="*/ 0 w 979"/>
                <a:gd name="T29" fmla="*/ 55 h 112"/>
                <a:gd name="T30" fmla="*/ 4 w 979"/>
                <a:gd name="T31" fmla="*/ 35 h 112"/>
                <a:gd name="T32" fmla="*/ 16 w 979"/>
                <a:gd name="T33" fmla="*/ 17 h 112"/>
                <a:gd name="T34" fmla="*/ 35 w 979"/>
                <a:gd name="T35" fmla="*/ 4 h 112"/>
                <a:gd name="T36" fmla="*/ 55 w 979"/>
                <a:gd name="T3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112">
                  <a:moveTo>
                    <a:pt x="55" y="0"/>
                  </a:moveTo>
                  <a:lnTo>
                    <a:pt x="925" y="0"/>
                  </a:lnTo>
                  <a:lnTo>
                    <a:pt x="947" y="4"/>
                  </a:lnTo>
                  <a:lnTo>
                    <a:pt x="963" y="17"/>
                  </a:lnTo>
                  <a:lnTo>
                    <a:pt x="976" y="35"/>
                  </a:lnTo>
                  <a:lnTo>
                    <a:pt x="979" y="55"/>
                  </a:lnTo>
                  <a:lnTo>
                    <a:pt x="976" y="77"/>
                  </a:lnTo>
                  <a:lnTo>
                    <a:pt x="963" y="95"/>
                  </a:lnTo>
                  <a:lnTo>
                    <a:pt x="947" y="106"/>
                  </a:lnTo>
                  <a:lnTo>
                    <a:pt x="925" y="112"/>
                  </a:lnTo>
                  <a:lnTo>
                    <a:pt x="55" y="112"/>
                  </a:lnTo>
                  <a:lnTo>
                    <a:pt x="35" y="106"/>
                  </a:lnTo>
                  <a:lnTo>
                    <a:pt x="16" y="95"/>
                  </a:lnTo>
                  <a:lnTo>
                    <a:pt x="4" y="77"/>
                  </a:lnTo>
                  <a:lnTo>
                    <a:pt x="0" y="55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5" y="4"/>
                  </a:lnTo>
                  <a:lnTo>
                    <a:pt x="55" y="0"/>
                  </a:lnTo>
                  <a:close/>
                </a:path>
              </a:pathLst>
            </a:custGeom>
            <a:gradFill flip="none" rotWithShape="1">
              <a:gsLst>
                <a:gs pos="1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  <a:gs pos="46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436FA88-46FA-4E9E-8588-733957E4A7E2}"/>
              </a:ext>
            </a:extLst>
          </p:cNvPr>
          <p:cNvGrpSpPr/>
          <p:nvPr/>
        </p:nvGrpSpPr>
        <p:grpSpPr>
          <a:xfrm>
            <a:off x="2055812" y="1646715"/>
            <a:ext cx="3779053" cy="2105192"/>
            <a:chOff x="2055812" y="1646715"/>
            <a:chExt cx="3779053" cy="210519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34B8A00-F9D5-48E1-B8F7-392FA5081734}"/>
                </a:ext>
              </a:extLst>
            </p:cNvPr>
            <p:cNvGrpSpPr/>
            <p:nvPr/>
          </p:nvGrpSpPr>
          <p:grpSpPr>
            <a:xfrm>
              <a:off x="4856661" y="1925556"/>
              <a:ext cx="978204" cy="500422"/>
              <a:chOff x="2220087" y="1905000"/>
              <a:chExt cx="2197925" cy="838200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9649F1E-0383-4E9E-A191-D0253A057886}"/>
                  </a:ext>
                </a:extLst>
              </p:cNvPr>
              <p:cNvCxnSpPr/>
              <p:nvPr/>
            </p:nvCxnSpPr>
            <p:spPr>
              <a:xfrm>
                <a:off x="2220087" y="1905000"/>
                <a:ext cx="13716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  <a:head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FE7B3617-6403-43F3-A3AC-6AADE1E633AF}"/>
                  </a:ext>
                </a:extLst>
              </p:cNvPr>
              <p:cNvCxnSpPr/>
              <p:nvPr/>
            </p:nvCxnSpPr>
            <p:spPr>
              <a:xfrm>
                <a:off x="3579812" y="1905000"/>
                <a:ext cx="838200" cy="83820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5C4635C-7213-4CE2-B981-1A96B2D7F49A}"/>
                </a:ext>
              </a:extLst>
            </p:cNvPr>
            <p:cNvGrpSpPr/>
            <p:nvPr/>
          </p:nvGrpSpPr>
          <p:grpSpPr>
            <a:xfrm>
              <a:off x="2055812" y="1646715"/>
              <a:ext cx="2320025" cy="2105192"/>
              <a:chOff x="802588" y="1676400"/>
              <a:chExt cx="2320024" cy="2105192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57BEBED-C1D1-40E3-90D2-71B07B1609BB}"/>
                  </a:ext>
                </a:extLst>
              </p:cNvPr>
              <p:cNvSpPr txBox="1"/>
              <p:nvPr/>
            </p:nvSpPr>
            <p:spPr>
              <a:xfrm>
                <a:off x="802588" y="2138065"/>
                <a:ext cx="2320024" cy="1643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90000"/>
                  </a:lnSpc>
                </a:pPr>
                <a:r>
                  <a:rPr lang="en-US" sz="28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The basic requirements for every paper </a:t>
                </a:r>
                <a:endPara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C5FD16E-2DFB-4C41-B2E7-5CBD720C605A}"/>
                  </a:ext>
                </a:extLst>
              </p:cNvPr>
              <p:cNvSpPr txBox="1"/>
              <p:nvPr/>
            </p:nvSpPr>
            <p:spPr>
              <a:xfrm>
                <a:off x="989012" y="1676400"/>
                <a:ext cx="2133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IN" sz="32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General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42F31C0-E3F0-4403-B596-19220BCF3CA7}"/>
              </a:ext>
            </a:extLst>
          </p:cNvPr>
          <p:cNvGrpSpPr/>
          <p:nvPr/>
        </p:nvGrpSpPr>
        <p:grpSpPr>
          <a:xfrm>
            <a:off x="913670" y="4191001"/>
            <a:ext cx="5019772" cy="1740835"/>
            <a:chOff x="913670" y="4191001"/>
            <a:chExt cx="5019772" cy="1740835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C80EA6F-6F43-45E2-84E9-05C9D6178A2D}"/>
                </a:ext>
              </a:extLst>
            </p:cNvPr>
            <p:cNvGrpSpPr/>
            <p:nvPr/>
          </p:nvGrpSpPr>
          <p:grpSpPr>
            <a:xfrm flipV="1">
              <a:off x="3501416" y="4191001"/>
              <a:ext cx="2432026" cy="632657"/>
              <a:chOff x="-825011" y="1905000"/>
              <a:chExt cx="5464515" cy="1059692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DA049A94-1DDB-46FE-B0B0-2341FBB44CF3}"/>
                  </a:ext>
                </a:extLst>
              </p:cNvPr>
              <p:cNvCxnSpPr/>
              <p:nvPr/>
            </p:nvCxnSpPr>
            <p:spPr>
              <a:xfrm flipV="1">
                <a:off x="-825011" y="1905000"/>
                <a:ext cx="4416697" cy="0"/>
              </a:xfrm>
              <a:prstGeom prst="line">
                <a:avLst/>
              </a:prstGeom>
              <a:ln w="28575">
                <a:solidFill>
                  <a:schemeClr val="accent4"/>
                </a:solidFill>
                <a:head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430C893-9120-40CC-B6D7-AF15502692FF}"/>
                  </a:ext>
                </a:extLst>
              </p:cNvPr>
              <p:cNvCxnSpPr/>
              <p:nvPr/>
            </p:nvCxnSpPr>
            <p:spPr>
              <a:xfrm>
                <a:off x="3579811" y="1905000"/>
                <a:ext cx="1059693" cy="1059692"/>
              </a:xfrm>
              <a:prstGeom prst="line">
                <a:avLst/>
              </a:prstGeom>
              <a:ln w="285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C519932-C954-4934-A22F-AADA3999BA14}"/>
                </a:ext>
              </a:extLst>
            </p:cNvPr>
            <p:cNvGrpSpPr/>
            <p:nvPr/>
          </p:nvGrpSpPr>
          <p:grpSpPr>
            <a:xfrm>
              <a:off x="913670" y="4602241"/>
              <a:ext cx="2133601" cy="1329595"/>
              <a:chOff x="989012" y="4787735"/>
              <a:chExt cx="2133600" cy="1329595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89E798F-2914-414A-8999-258E8833F36D}"/>
                  </a:ext>
                </a:extLst>
              </p:cNvPr>
              <p:cNvSpPr txBox="1"/>
              <p:nvPr/>
            </p:nvSpPr>
            <p:spPr>
              <a:xfrm>
                <a:off x="989012" y="5249400"/>
                <a:ext cx="2133600" cy="867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90000"/>
                  </a:lnSpc>
                </a:pPr>
                <a:r>
                  <a:rPr lang="en-US" sz="28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Language is important</a:t>
                </a:r>
                <a:r>
                  <a:rPr lang="en-US" sz="16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. 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E1F2A1B-ACAA-4019-85E8-6CD1720BA58D}"/>
                  </a:ext>
                </a:extLst>
              </p:cNvPr>
              <p:cNvSpPr txBox="1"/>
              <p:nvPr/>
            </p:nvSpPr>
            <p:spPr>
              <a:xfrm>
                <a:off x="989012" y="4787735"/>
                <a:ext cx="2133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IN" sz="3200" dirty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Style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DCD85C1-B48C-4E4C-BD9C-D99328DB336C}"/>
              </a:ext>
            </a:extLst>
          </p:cNvPr>
          <p:cNvGrpSpPr/>
          <p:nvPr/>
        </p:nvGrpSpPr>
        <p:grpSpPr>
          <a:xfrm>
            <a:off x="7582566" y="1693079"/>
            <a:ext cx="4606258" cy="2105192"/>
            <a:chOff x="7582566" y="1693079"/>
            <a:chExt cx="4606258" cy="2105192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2F4959A-9B14-4867-8E24-E7E420A825BD}"/>
                </a:ext>
              </a:extLst>
            </p:cNvPr>
            <p:cNvGrpSpPr/>
            <p:nvPr/>
          </p:nvGrpSpPr>
          <p:grpSpPr>
            <a:xfrm flipH="1">
              <a:off x="7582566" y="1925556"/>
              <a:ext cx="978202" cy="500422"/>
              <a:chOff x="2220087" y="1905000"/>
              <a:chExt cx="2197925" cy="838200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B99CEE2A-94DB-4B87-88F5-8C159C314019}"/>
                  </a:ext>
                </a:extLst>
              </p:cNvPr>
              <p:cNvCxnSpPr/>
              <p:nvPr/>
            </p:nvCxnSpPr>
            <p:spPr>
              <a:xfrm>
                <a:off x="2220087" y="1905000"/>
                <a:ext cx="13716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headEnd type="oval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18B5CF0E-F0A5-402D-AFC2-F7F00CC4C209}"/>
                  </a:ext>
                </a:extLst>
              </p:cNvPr>
              <p:cNvCxnSpPr/>
              <p:nvPr/>
            </p:nvCxnSpPr>
            <p:spPr>
              <a:xfrm>
                <a:off x="3579812" y="1905000"/>
                <a:ext cx="838200" cy="83820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4FD8938-858F-4B27-B85F-6E9D992BA02F}"/>
                </a:ext>
              </a:extLst>
            </p:cNvPr>
            <p:cNvGrpSpPr/>
            <p:nvPr/>
          </p:nvGrpSpPr>
          <p:grpSpPr>
            <a:xfrm>
              <a:off x="9147881" y="1693079"/>
              <a:ext cx="3040943" cy="2105192"/>
              <a:chOff x="8921729" y="1676400"/>
              <a:chExt cx="3049991" cy="2105192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80EDEA1-3475-44D3-819C-79779E712B4C}"/>
                  </a:ext>
                </a:extLst>
              </p:cNvPr>
              <p:cNvSpPr txBox="1"/>
              <p:nvPr/>
            </p:nvSpPr>
            <p:spPr>
              <a:xfrm>
                <a:off x="8921729" y="2138065"/>
                <a:ext cx="3049991" cy="1643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28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Title page, Abstract, Body, and Reference page(s). </a:t>
                </a:r>
                <a:endPara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69606E9-DFE9-406B-95BB-21AE7A5D9045}"/>
                  </a:ext>
                </a:extLst>
              </p:cNvPr>
              <p:cNvSpPr txBox="1"/>
              <p:nvPr/>
            </p:nvSpPr>
            <p:spPr>
              <a:xfrm>
                <a:off x="8921729" y="1676400"/>
                <a:ext cx="28987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3200" dirty="0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Four Parts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606457B-BE20-40DE-B723-943803416174}"/>
              </a:ext>
            </a:extLst>
          </p:cNvPr>
          <p:cNvGrpSpPr/>
          <p:nvPr/>
        </p:nvGrpSpPr>
        <p:grpSpPr>
          <a:xfrm>
            <a:off x="7483989" y="4191001"/>
            <a:ext cx="4554020" cy="1740835"/>
            <a:chOff x="7483989" y="4191001"/>
            <a:chExt cx="4554020" cy="1740835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74DE30F-9021-438C-9F52-0CF11F7CFDD3}"/>
                </a:ext>
              </a:extLst>
            </p:cNvPr>
            <p:cNvGrpSpPr/>
            <p:nvPr/>
          </p:nvGrpSpPr>
          <p:grpSpPr>
            <a:xfrm flipH="1" flipV="1">
              <a:off x="7483989" y="4191001"/>
              <a:ext cx="1076779" cy="632657"/>
              <a:chOff x="2220087" y="1905000"/>
              <a:chExt cx="2419418" cy="1059692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2E2EE81-A201-448A-8E9E-8FCEF8218311}"/>
                  </a:ext>
                </a:extLst>
              </p:cNvPr>
              <p:cNvCxnSpPr/>
              <p:nvPr/>
            </p:nvCxnSpPr>
            <p:spPr>
              <a:xfrm>
                <a:off x="2220087" y="1905000"/>
                <a:ext cx="13716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6F15093-6FCE-438B-B738-768705FAB214}"/>
                  </a:ext>
                </a:extLst>
              </p:cNvPr>
              <p:cNvCxnSpPr/>
              <p:nvPr/>
            </p:nvCxnSpPr>
            <p:spPr>
              <a:xfrm>
                <a:off x="3579809" y="1905000"/>
                <a:ext cx="1059696" cy="1059692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F67063D0-8FA8-4706-9AE4-DE42668825C1}"/>
                </a:ext>
              </a:extLst>
            </p:cNvPr>
            <p:cNvGrpSpPr/>
            <p:nvPr/>
          </p:nvGrpSpPr>
          <p:grpSpPr>
            <a:xfrm>
              <a:off x="9147882" y="4602241"/>
              <a:ext cx="2890127" cy="1329595"/>
              <a:chOff x="8921729" y="4787735"/>
              <a:chExt cx="2898726" cy="132959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31B30FD-B785-4AED-9B6A-A50B1EDC66E1}"/>
                  </a:ext>
                </a:extLst>
              </p:cNvPr>
              <p:cNvSpPr txBox="1"/>
              <p:nvPr/>
            </p:nvSpPr>
            <p:spPr>
              <a:xfrm>
                <a:off x="8921729" y="5249400"/>
                <a:ext cx="2683109" cy="867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28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In-text citations and references. </a:t>
                </a:r>
                <a:endPara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B85BBC1-E5CC-4C3A-B8C1-F8C50B65F080}"/>
                  </a:ext>
                </a:extLst>
              </p:cNvPr>
              <p:cNvSpPr txBox="1"/>
              <p:nvPr/>
            </p:nvSpPr>
            <p:spPr>
              <a:xfrm>
                <a:off x="8921729" y="4787735"/>
                <a:ext cx="289872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32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Closer Look</a:t>
                </a:r>
              </a:p>
            </p:txBody>
          </p:sp>
        </p:grpSp>
      </p:grpSp>
      <p:sp>
        <p:nvSpPr>
          <p:cNvPr id="86" name="Title 3">
            <a:extLst>
              <a:ext uri="{FF2B5EF4-FFF2-40B4-BE49-F238E27FC236}">
                <a16:creationId xmlns:a16="http://schemas.microsoft.com/office/drawing/2014/main" id="{4000D37C-5584-46FC-A7C6-3656660F6F34}"/>
              </a:ext>
            </a:extLst>
          </p:cNvPr>
          <p:cNvSpPr txBox="1">
            <a:spLocks/>
          </p:cNvSpPr>
          <p:nvPr/>
        </p:nvSpPr>
        <p:spPr>
          <a:xfrm>
            <a:off x="3750468" y="154089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APA 7</a:t>
            </a:r>
            <a:r>
              <a:rPr lang="en-IN" baseline="30000" dirty="0"/>
              <a:t>th</a:t>
            </a:r>
            <a:r>
              <a:rPr lang="en-IN" dirty="0"/>
              <a:t> Edition Basics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C33F1-E61E-489B-A0F5-11C8031C1305}"/>
              </a:ext>
            </a:extLst>
          </p:cNvPr>
          <p:cNvSpPr txBox="1"/>
          <p:nvPr/>
        </p:nvSpPr>
        <p:spPr>
          <a:xfrm>
            <a:off x="4386882" y="5621093"/>
            <a:ext cx="4239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sure to ask questions at any point by speaking up or by typing your question in the chat.</a:t>
            </a:r>
          </a:p>
        </p:txBody>
      </p:sp>
    </p:spTree>
    <p:extLst>
      <p:ext uri="{BB962C8B-B14F-4D97-AF65-F5344CB8AC3E}">
        <p14:creationId xmlns:p14="http://schemas.microsoft.com/office/powerpoint/2010/main" val="200150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558581-CA3B-4D87-A832-8B1B3654E1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772E1C5-2144-4E3D-94A3-C65BDEEC9346}"/>
              </a:ext>
            </a:extLst>
          </p:cNvPr>
          <p:cNvGrpSpPr/>
          <p:nvPr/>
        </p:nvGrpSpPr>
        <p:grpSpPr>
          <a:xfrm>
            <a:off x="4570412" y="1445123"/>
            <a:ext cx="5863380" cy="4714871"/>
            <a:chOff x="1403899" y="1445123"/>
            <a:chExt cx="5863380" cy="471487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1CD304C-59C7-4482-AD72-19C7EFD5201C}"/>
                </a:ext>
              </a:extLst>
            </p:cNvPr>
            <p:cNvSpPr/>
            <p:nvPr/>
          </p:nvSpPr>
          <p:spPr>
            <a:xfrm>
              <a:off x="1591034" y="5625661"/>
              <a:ext cx="5676245" cy="53433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43000"/>
                  </a:schemeClr>
                </a:gs>
                <a:gs pos="10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3AD229-1FDA-44CC-A5FE-57883DA64A86}"/>
                </a:ext>
              </a:extLst>
            </p:cNvPr>
            <p:cNvGrpSpPr/>
            <p:nvPr/>
          </p:nvGrpSpPr>
          <p:grpSpPr>
            <a:xfrm>
              <a:off x="1403899" y="1445123"/>
              <a:ext cx="5372858" cy="4414246"/>
              <a:chOff x="3279130" y="1445123"/>
              <a:chExt cx="5372858" cy="441424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0154917-FACB-47CE-A0D4-E8E24D972C44}"/>
                  </a:ext>
                </a:extLst>
              </p:cNvPr>
              <p:cNvGrpSpPr/>
              <p:nvPr/>
            </p:nvGrpSpPr>
            <p:grpSpPr>
              <a:xfrm>
                <a:off x="5103606" y="1445123"/>
                <a:ext cx="3548382" cy="3548382"/>
                <a:chOff x="608012" y="2220660"/>
                <a:chExt cx="2766951" cy="2766951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6BA33502-D791-42D3-AA3C-5DCFD605D9F3}"/>
                    </a:ext>
                  </a:extLst>
                </p:cNvPr>
                <p:cNvSpPr/>
                <p:nvPr/>
              </p:nvSpPr>
              <p:spPr>
                <a:xfrm>
                  <a:off x="608012" y="2220660"/>
                  <a:ext cx="2766951" cy="2766951"/>
                </a:xfrm>
                <a:prstGeom prst="ellipse">
                  <a:avLst/>
                </a:prstGeom>
                <a:gradFill flip="none" rotWithShape="1">
                  <a:gsLst>
                    <a:gs pos="66000">
                      <a:schemeClr val="bg1">
                        <a:lumMod val="95000"/>
                      </a:schemeClr>
                    </a:gs>
                    <a:gs pos="23000">
                      <a:srgbClr val="5A5A5A"/>
                    </a:gs>
                    <a:gs pos="45000">
                      <a:schemeClr val="bg1">
                        <a:lumMod val="85000"/>
                      </a:schemeClr>
                    </a:gs>
                    <a:gs pos="1000">
                      <a:schemeClr val="accent1">
                        <a:tint val="66000"/>
                        <a:satMod val="160000"/>
                        <a:alpha val="0"/>
                        <a:lumMod val="0"/>
                      </a:schemeClr>
                    </a:gs>
                    <a:gs pos="100000">
                      <a:schemeClr val="tx1">
                        <a:alpha val="53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69473215-593B-42BB-89F7-583C68704DF4}"/>
                    </a:ext>
                  </a:extLst>
                </p:cNvPr>
                <p:cNvSpPr/>
                <p:nvPr/>
              </p:nvSpPr>
              <p:spPr>
                <a:xfrm>
                  <a:off x="721448" y="2334097"/>
                  <a:ext cx="2540079" cy="2540078"/>
                </a:xfrm>
                <a:prstGeom prst="ellipse">
                  <a:avLst/>
                </a:prstGeom>
                <a:gradFill flip="none" rotWithShape="1">
                  <a:gsLst>
                    <a:gs pos="83000">
                      <a:schemeClr val="bg1">
                        <a:lumMod val="85000"/>
                      </a:schemeClr>
                    </a:gs>
                    <a:gs pos="0">
                      <a:srgbClr val="5A5A5A"/>
                    </a:gs>
                    <a:gs pos="39195">
                      <a:schemeClr val="bg1">
                        <a:lumMod val="85000"/>
                      </a:schemeClr>
                    </a:gs>
                    <a:gs pos="62000">
                      <a:srgbClr val="000000"/>
                    </a:gs>
                    <a:gs pos="13000">
                      <a:schemeClr val="bg1">
                        <a:lumMod val="93000"/>
                      </a:schemeClr>
                    </a:gs>
                    <a:gs pos="100000">
                      <a:schemeClr val="tx1">
                        <a:alpha val="53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E9D4F05D-2825-4954-9DB6-72C4F838EA82}"/>
                    </a:ext>
                  </a:extLst>
                </p:cNvPr>
                <p:cNvSpPr/>
                <p:nvPr/>
              </p:nvSpPr>
              <p:spPr>
                <a:xfrm>
                  <a:off x="793760" y="2406408"/>
                  <a:ext cx="2395455" cy="2395455"/>
                </a:xfrm>
                <a:prstGeom prst="ellipse">
                  <a:avLst/>
                </a:prstGeom>
                <a:gradFill flip="none" rotWithShape="1">
                  <a:gsLst>
                    <a:gs pos="83000">
                      <a:schemeClr val="bg1">
                        <a:lumMod val="85000"/>
                      </a:schemeClr>
                    </a:gs>
                    <a:gs pos="22000">
                      <a:srgbClr val="5A5A5A"/>
                    </a:gs>
                    <a:gs pos="39195">
                      <a:schemeClr val="bg1">
                        <a:lumMod val="85000"/>
                      </a:schemeClr>
                    </a:gs>
                    <a:gs pos="62000">
                      <a:srgbClr val="000000"/>
                    </a:gs>
                    <a:gs pos="5000">
                      <a:schemeClr val="accent1">
                        <a:tint val="66000"/>
                        <a:satMod val="160000"/>
                        <a:alpha val="0"/>
                        <a:lumMod val="0"/>
                      </a:schemeClr>
                    </a:gs>
                    <a:gs pos="100000">
                      <a:schemeClr val="tx1">
                        <a:alpha val="53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6833B43-0848-4728-9AE1-C5541D800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7077" y="3218594"/>
                <a:ext cx="720" cy="72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52F2E409-D517-4982-BBE2-F841C5845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435" y="2823924"/>
                <a:ext cx="1434642" cy="1830753"/>
              </a:xfrm>
              <a:custGeom>
                <a:avLst/>
                <a:gdLst>
                  <a:gd name="T0" fmla="*/ 1020 w 1992"/>
                  <a:gd name="T1" fmla="*/ 5 h 2542"/>
                  <a:gd name="T2" fmla="*/ 1121 w 1992"/>
                  <a:gd name="T3" fmla="*/ 42 h 2542"/>
                  <a:gd name="T4" fmla="*/ 1203 w 1992"/>
                  <a:gd name="T5" fmla="*/ 111 h 2542"/>
                  <a:gd name="T6" fmla="*/ 1258 w 1992"/>
                  <a:gd name="T7" fmla="*/ 203 h 2542"/>
                  <a:gd name="T8" fmla="*/ 1278 w 1992"/>
                  <a:gd name="T9" fmla="*/ 313 h 2542"/>
                  <a:gd name="T10" fmla="*/ 1259 w 1992"/>
                  <a:gd name="T11" fmla="*/ 419 h 2542"/>
                  <a:gd name="T12" fmla="*/ 1208 w 1992"/>
                  <a:gd name="T13" fmla="*/ 510 h 2542"/>
                  <a:gd name="T14" fmla="*/ 1172 w 1992"/>
                  <a:gd name="T15" fmla="*/ 548 h 2542"/>
                  <a:gd name="T16" fmla="*/ 1992 w 1992"/>
                  <a:gd name="T17" fmla="*/ 1369 h 2542"/>
                  <a:gd name="T18" fmla="*/ 1954 w 1992"/>
                  <a:gd name="T19" fmla="*/ 1334 h 2542"/>
                  <a:gd name="T20" fmla="*/ 1862 w 1992"/>
                  <a:gd name="T21" fmla="*/ 1283 h 2542"/>
                  <a:gd name="T22" fmla="*/ 1756 w 1992"/>
                  <a:gd name="T23" fmla="*/ 1265 h 2542"/>
                  <a:gd name="T24" fmla="*/ 1647 w 1992"/>
                  <a:gd name="T25" fmla="*/ 1285 h 2542"/>
                  <a:gd name="T26" fmla="*/ 1555 w 1992"/>
                  <a:gd name="T27" fmla="*/ 1338 h 2542"/>
                  <a:gd name="T28" fmla="*/ 1486 w 1992"/>
                  <a:gd name="T29" fmla="*/ 1420 h 2542"/>
                  <a:gd name="T30" fmla="*/ 1449 w 1992"/>
                  <a:gd name="T31" fmla="*/ 1523 h 2542"/>
                  <a:gd name="T32" fmla="*/ 1449 w 1992"/>
                  <a:gd name="T33" fmla="*/ 1634 h 2542"/>
                  <a:gd name="T34" fmla="*/ 1488 w 1992"/>
                  <a:gd name="T35" fmla="*/ 1736 h 2542"/>
                  <a:gd name="T36" fmla="*/ 1557 w 1992"/>
                  <a:gd name="T37" fmla="*/ 1817 h 2542"/>
                  <a:gd name="T38" fmla="*/ 1649 w 1992"/>
                  <a:gd name="T39" fmla="*/ 1870 h 2542"/>
                  <a:gd name="T40" fmla="*/ 1758 w 1992"/>
                  <a:gd name="T41" fmla="*/ 1890 h 2542"/>
                  <a:gd name="T42" fmla="*/ 1864 w 1992"/>
                  <a:gd name="T43" fmla="*/ 1872 h 2542"/>
                  <a:gd name="T44" fmla="*/ 1956 w 1992"/>
                  <a:gd name="T45" fmla="*/ 1819 h 2542"/>
                  <a:gd name="T46" fmla="*/ 1992 w 1992"/>
                  <a:gd name="T47" fmla="*/ 2542 h 2542"/>
                  <a:gd name="T48" fmla="*/ 1698 w 1992"/>
                  <a:gd name="T49" fmla="*/ 2520 h 2542"/>
                  <a:gd name="T50" fmla="*/ 1417 w 1992"/>
                  <a:gd name="T51" fmla="*/ 2457 h 2542"/>
                  <a:gd name="T52" fmla="*/ 1153 w 1992"/>
                  <a:gd name="T53" fmla="*/ 2356 h 2542"/>
                  <a:gd name="T54" fmla="*/ 909 w 1992"/>
                  <a:gd name="T55" fmla="*/ 2221 h 2542"/>
                  <a:gd name="T56" fmla="*/ 686 w 1992"/>
                  <a:gd name="T57" fmla="*/ 2053 h 2542"/>
                  <a:gd name="T58" fmla="*/ 488 w 1992"/>
                  <a:gd name="T59" fmla="*/ 1857 h 2542"/>
                  <a:gd name="T60" fmla="*/ 322 w 1992"/>
                  <a:gd name="T61" fmla="*/ 1634 h 2542"/>
                  <a:gd name="T62" fmla="*/ 185 w 1992"/>
                  <a:gd name="T63" fmla="*/ 1389 h 2542"/>
                  <a:gd name="T64" fmla="*/ 84 w 1992"/>
                  <a:gd name="T65" fmla="*/ 1124 h 2542"/>
                  <a:gd name="T66" fmla="*/ 22 w 1992"/>
                  <a:gd name="T67" fmla="*/ 843 h 2542"/>
                  <a:gd name="T68" fmla="*/ 0 w 1992"/>
                  <a:gd name="T69" fmla="*/ 548 h 2542"/>
                  <a:gd name="T70" fmla="*/ 759 w 1992"/>
                  <a:gd name="T71" fmla="*/ 548 h 2542"/>
                  <a:gd name="T72" fmla="*/ 693 w 1992"/>
                  <a:gd name="T73" fmla="*/ 468 h 2542"/>
                  <a:gd name="T74" fmla="*/ 656 w 1992"/>
                  <a:gd name="T75" fmla="*/ 369 h 2542"/>
                  <a:gd name="T76" fmla="*/ 656 w 1992"/>
                  <a:gd name="T77" fmla="*/ 258 h 2542"/>
                  <a:gd name="T78" fmla="*/ 695 w 1992"/>
                  <a:gd name="T79" fmla="*/ 157 h 2542"/>
                  <a:gd name="T80" fmla="*/ 762 w 1992"/>
                  <a:gd name="T81" fmla="*/ 75 h 2542"/>
                  <a:gd name="T82" fmla="*/ 854 w 1992"/>
                  <a:gd name="T83" fmla="*/ 20 h 2542"/>
                  <a:gd name="T84" fmla="*/ 963 w 1992"/>
                  <a:gd name="T85" fmla="*/ 0 h 2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92" h="2542">
                    <a:moveTo>
                      <a:pt x="963" y="0"/>
                    </a:moveTo>
                    <a:lnTo>
                      <a:pt x="1020" y="5"/>
                    </a:lnTo>
                    <a:lnTo>
                      <a:pt x="1073" y="20"/>
                    </a:lnTo>
                    <a:lnTo>
                      <a:pt x="1121" y="42"/>
                    </a:lnTo>
                    <a:lnTo>
                      <a:pt x="1164" y="73"/>
                    </a:lnTo>
                    <a:lnTo>
                      <a:pt x="1203" y="111"/>
                    </a:lnTo>
                    <a:lnTo>
                      <a:pt x="1234" y="153"/>
                    </a:lnTo>
                    <a:lnTo>
                      <a:pt x="1258" y="203"/>
                    </a:lnTo>
                    <a:lnTo>
                      <a:pt x="1272" y="256"/>
                    </a:lnTo>
                    <a:lnTo>
                      <a:pt x="1278" y="313"/>
                    </a:lnTo>
                    <a:lnTo>
                      <a:pt x="1272" y="367"/>
                    </a:lnTo>
                    <a:lnTo>
                      <a:pt x="1259" y="419"/>
                    </a:lnTo>
                    <a:lnTo>
                      <a:pt x="1237" y="466"/>
                    </a:lnTo>
                    <a:lnTo>
                      <a:pt x="1208" y="510"/>
                    </a:lnTo>
                    <a:lnTo>
                      <a:pt x="1172" y="546"/>
                    </a:lnTo>
                    <a:lnTo>
                      <a:pt x="1172" y="548"/>
                    </a:lnTo>
                    <a:lnTo>
                      <a:pt x="1992" y="548"/>
                    </a:lnTo>
                    <a:lnTo>
                      <a:pt x="1992" y="1369"/>
                    </a:lnTo>
                    <a:lnTo>
                      <a:pt x="1990" y="1369"/>
                    </a:lnTo>
                    <a:lnTo>
                      <a:pt x="1954" y="1334"/>
                    </a:lnTo>
                    <a:lnTo>
                      <a:pt x="1910" y="1305"/>
                    </a:lnTo>
                    <a:lnTo>
                      <a:pt x="1862" y="1283"/>
                    </a:lnTo>
                    <a:lnTo>
                      <a:pt x="1811" y="1268"/>
                    </a:lnTo>
                    <a:lnTo>
                      <a:pt x="1756" y="1265"/>
                    </a:lnTo>
                    <a:lnTo>
                      <a:pt x="1700" y="1270"/>
                    </a:lnTo>
                    <a:lnTo>
                      <a:pt x="1647" y="1285"/>
                    </a:lnTo>
                    <a:lnTo>
                      <a:pt x="1599" y="1307"/>
                    </a:lnTo>
                    <a:lnTo>
                      <a:pt x="1555" y="1338"/>
                    </a:lnTo>
                    <a:lnTo>
                      <a:pt x="1517" y="1376"/>
                    </a:lnTo>
                    <a:lnTo>
                      <a:pt x="1486" y="1420"/>
                    </a:lnTo>
                    <a:lnTo>
                      <a:pt x="1464" y="1470"/>
                    </a:lnTo>
                    <a:lnTo>
                      <a:pt x="1449" y="1523"/>
                    </a:lnTo>
                    <a:lnTo>
                      <a:pt x="1444" y="1579"/>
                    </a:lnTo>
                    <a:lnTo>
                      <a:pt x="1449" y="1634"/>
                    </a:lnTo>
                    <a:lnTo>
                      <a:pt x="1464" y="1687"/>
                    </a:lnTo>
                    <a:lnTo>
                      <a:pt x="1488" y="1736"/>
                    </a:lnTo>
                    <a:lnTo>
                      <a:pt x="1519" y="1780"/>
                    </a:lnTo>
                    <a:lnTo>
                      <a:pt x="1557" y="1817"/>
                    </a:lnTo>
                    <a:lnTo>
                      <a:pt x="1601" y="1848"/>
                    </a:lnTo>
                    <a:lnTo>
                      <a:pt x="1649" y="1870"/>
                    </a:lnTo>
                    <a:lnTo>
                      <a:pt x="1702" y="1884"/>
                    </a:lnTo>
                    <a:lnTo>
                      <a:pt x="1758" y="1890"/>
                    </a:lnTo>
                    <a:lnTo>
                      <a:pt x="1813" y="1884"/>
                    </a:lnTo>
                    <a:lnTo>
                      <a:pt x="1864" y="1872"/>
                    </a:lnTo>
                    <a:lnTo>
                      <a:pt x="1912" y="1848"/>
                    </a:lnTo>
                    <a:lnTo>
                      <a:pt x="1956" y="1819"/>
                    </a:lnTo>
                    <a:lnTo>
                      <a:pt x="1992" y="1782"/>
                    </a:lnTo>
                    <a:lnTo>
                      <a:pt x="1992" y="2542"/>
                    </a:lnTo>
                    <a:lnTo>
                      <a:pt x="1844" y="2537"/>
                    </a:lnTo>
                    <a:lnTo>
                      <a:pt x="1698" y="2520"/>
                    </a:lnTo>
                    <a:lnTo>
                      <a:pt x="1555" y="2493"/>
                    </a:lnTo>
                    <a:lnTo>
                      <a:pt x="1417" y="2457"/>
                    </a:lnTo>
                    <a:lnTo>
                      <a:pt x="1283" y="2411"/>
                    </a:lnTo>
                    <a:lnTo>
                      <a:pt x="1153" y="2356"/>
                    </a:lnTo>
                    <a:lnTo>
                      <a:pt x="1027" y="2292"/>
                    </a:lnTo>
                    <a:lnTo>
                      <a:pt x="909" y="2221"/>
                    </a:lnTo>
                    <a:lnTo>
                      <a:pt x="793" y="2140"/>
                    </a:lnTo>
                    <a:lnTo>
                      <a:pt x="686" y="2053"/>
                    </a:lnTo>
                    <a:lnTo>
                      <a:pt x="583" y="1958"/>
                    </a:lnTo>
                    <a:lnTo>
                      <a:pt x="488" y="1857"/>
                    </a:lnTo>
                    <a:lnTo>
                      <a:pt x="401" y="1747"/>
                    </a:lnTo>
                    <a:lnTo>
                      <a:pt x="322" y="1634"/>
                    </a:lnTo>
                    <a:lnTo>
                      <a:pt x="249" y="1513"/>
                    </a:lnTo>
                    <a:lnTo>
                      <a:pt x="185" y="1389"/>
                    </a:lnTo>
                    <a:lnTo>
                      <a:pt x="130" y="1259"/>
                    </a:lnTo>
                    <a:lnTo>
                      <a:pt x="84" y="1124"/>
                    </a:lnTo>
                    <a:lnTo>
                      <a:pt x="48" y="985"/>
                    </a:lnTo>
                    <a:lnTo>
                      <a:pt x="22" y="843"/>
                    </a:lnTo>
                    <a:lnTo>
                      <a:pt x="6" y="698"/>
                    </a:lnTo>
                    <a:lnTo>
                      <a:pt x="0" y="548"/>
                    </a:lnTo>
                    <a:lnTo>
                      <a:pt x="0" y="548"/>
                    </a:lnTo>
                    <a:lnTo>
                      <a:pt x="759" y="548"/>
                    </a:lnTo>
                    <a:lnTo>
                      <a:pt x="722" y="512"/>
                    </a:lnTo>
                    <a:lnTo>
                      <a:pt x="693" y="468"/>
                    </a:lnTo>
                    <a:lnTo>
                      <a:pt x="671" y="420"/>
                    </a:lnTo>
                    <a:lnTo>
                      <a:pt x="656" y="369"/>
                    </a:lnTo>
                    <a:lnTo>
                      <a:pt x="653" y="314"/>
                    </a:lnTo>
                    <a:lnTo>
                      <a:pt x="656" y="258"/>
                    </a:lnTo>
                    <a:lnTo>
                      <a:pt x="671" y="205"/>
                    </a:lnTo>
                    <a:lnTo>
                      <a:pt x="695" y="157"/>
                    </a:lnTo>
                    <a:lnTo>
                      <a:pt x="724" y="113"/>
                    </a:lnTo>
                    <a:lnTo>
                      <a:pt x="762" y="75"/>
                    </a:lnTo>
                    <a:lnTo>
                      <a:pt x="806" y="44"/>
                    </a:lnTo>
                    <a:lnTo>
                      <a:pt x="854" y="20"/>
                    </a:lnTo>
                    <a:lnTo>
                      <a:pt x="907" y="5"/>
                    </a:lnTo>
                    <a:lnTo>
                      <a:pt x="963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558800" dist="203200" dir="8100000">
                  <a:prstClr val="black">
                    <a:alpha val="64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F46FE982-FD4C-4111-A806-75C95D37A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435" y="1783952"/>
                <a:ext cx="1829313" cy="1434642"/>
              </a:xfrm>
              <a:custGeom>
                <a:avLst/>
                <a:gdLst>
                  <a:gd name="T0" fmla="*/ 1992 w 2540"/>
                  <a:gd name="T1" fmla="*/ 0 h 1992"/>
                  <a:gd name="T2" fmla="*/ 2031 w 2540"/>
                  <a:gd name="T3" fmla="*/ 722 h 1992"/>
                  <a:gd name="T4" fmla="*/ 2120 w 2540"/>
                  <a:gd name="T5" fmla="*/ 671 h 1992"/>
                  <a:gd name="T6" fmla="*/ 2226 w 2540"/>
                  <a:gd name="T7" fmla="*/ 651 h 1992"/>
                  <a:gd name="T8" fmla="*/ 2336 w 2540"/>
                  <a:gd name="T9" fmla="*/ 671 h 1992"/>
                  <a:gd name="T10" fmla="*/ 2429 w 2540"/>
                  <a:gd name="T11" fmla="*/ 724 h 1992"/>
                  <a:gd name="T12" fmla="*/ 2496 w 2540"/>
                  <a:gd name="T13" fmla="*/ 806 h 1992"/>
                  <a:gd name="T14" fmla="*/ 2535 w 2540"/>
                  <a:gd name="T15" fmla="*/ 907 h 1992"/>
                  <a:gd name="T16" fmla="*/ 2537 w 2540"/>
                  <a:gd name="T17" fmla="*/ 1020 h 1992"/>
                  <a:gd name="T18" fmla="*/ 2498 w 2540"/>
                  <a:gd name="T19" fmla="*/ 1120 h 1992"/>
                  <a:gd name="T20" fmla="*/ 2431 w 2540"/>
                  <a:gd name="T21" fmla="*/ 1203 h 1992"/>
                  <a:gd name="T22" fmla="*/ 2337 w 2540"/>
                  <a:gd name="T23" fmla="*/ 1258 h 1992"/>
                  <a:gd name="T24" fmla="*/ 2230 w 2540"/>
                  <a:gd name="T25" fmla="*/ 1278 h 1992"/>
                  <a:gd name="T26" fmla="*/ 2122 w 2540"/>
                  <a:gd name="T27" fmla="*/ 1259 h 1992"/>
                  <a:gd name="T28" fmla="*/ 2032 w 2540"/>
                  <a:gd name="T29" fmla="*/ 1208 h 1992"/>
                  <a:gd name="T30" fmla="*/ 1992 w 2540"/>
                  <a:gd name="T31" fmla="*/ 1172 h 1992"/>
                  <a:gd name="T32" fmla="*/ 1172 w 2540"/>
                  <a:gd name="T33" fmla="*/ 1992 h 1992"/>
                  <a:gd name="T34" fmla="*/ 1208 w 2540"/>
                  <a:gd name="T35" fmla="*/ 1954 h 1992"/>
                  <a:gd name="T36" fmla="*/ 1259 w 2540"/>
                  <a:gd name="T37" fmla="*/ 1863 h 1992"/>
                  <a:gd name="T38" fmla="*/ 1278 w 2540"/>
                  <a:gd name="T39" fmla="*/ 1757 h 1992"/>
                  <a:gd name="T40" fmla="*/ 1258 w 2540"/>
                  <a:gd name="T41" fmla="*/ 1647 h 1992"/>
                  <a:gd name="T42" fmla="*/ 1203 w 2540"/>
                  <a:gd name="T43" fmla="*/ 1555 h 1992"/>
                  <a:gd name="T44" fmla="*/ 1121 w 2540"/>
                  <a:gd name="T45" fmla="*/ 1486 h 1992"/>
                  <a:gd name="T46" fmla="*/ 1020 w 2540"/>
                  <a:gd name="T47" fmla="*/ 1449 h 1992"/>
                  <a:gd name="T48" fmla="*/ 907 w 2540"/>
                  <a:gd name="T49" fmla="*/ 1449 h 1992"/>
                  <a:gd name="T50" fmla="*/ 806 w 2540"/>
                  <a:gd name="T51" fmla="*/ 1488 h 1992"/>
                  <a:gd name="T52" fmla="*/ 724 w 2540"/>
                  <a:gd name="T53" fmla="*/ 1557 h 1992"/>
                  <a:gd name="T54" fmla="*/ 671 w 2540"/>
                  <a:gd name="T55" fmla="*/ 1649 h 1992"/>
                  <a:gd name="T56" fmla="*/ 653 w 2540"/>
                  <a:gd name="T57" fmla="*/ 1758 h 1992"/>
                  <a:gd name="T58" fmla="*/ 671 w 2540"/>
                  <a:gd name="T59" fmla="*/ 1864 h 1992"/>
                  <a:gd name="T60" fmla="*/ 722 w 2540"/>
                  <a:gd name="T61" fmla="*/ 1956 h 1992"/>
                  <a:gd name="T62" fmla="*/ 0 w 2540"/>
                  <a:gd name="T63" fmla="*/ 1992 h 1992"/>
                  <a:gd name="T64" fmla="*/ 22 w 2540"/>
                  <a:gd name="T65" fmla="*/ 1698 h 1992"/>
                  <a:gd name="T66" fmla="*/ 84 w 2540"/>
                  <a:gd name="T67" fmla="*/ 1417 h 1992"/>
                  <a:gd name="T68" fmla="*/ 185 w 2540"/>
                  <a:gd name="T69" fmla="*/ 1153 h 1992"/>
                  <a:gd name="T70" fmla="*/ 322 w 2540"/>
                  <a:gd name="T71" fmla="*/ 907 h 1992"/>
                  <a:gd name="T72" fmla="*/ 488 w 2540"/>
                  <a:gd name="T73" fmla="*/ 685 h 1992"/>
                  <a:gd name="T74" fmla="*/ 686 w 2540"/>
                  <a:gd name="T75" fmla="*/ 488 h 1992"/>
                  <a:gd name="T76" fmla="*/ 909 w 2540"/>
                  <a:gd name="T77" fmla="*/ 320 h 1992"/>
                  <a:gd name="T78" fmla="*/ 1153 w 2540"/>
                  <a:gd name="T79" fmla="*/ 185 h 1992"/>
                  <a:gd name="T80" fmla="*/ 1417 w 2540"/>
                  <a:gd name="T81" fmla="*/ 84 h 1992"/>
                  <a:gd name="T82" fmla="*/ 1698 w 2540"/>
                  <a:gd name="T83" fmla="*/ 22 h 1992"/>
                  <a:gd name="T84" fmla="*/ 1992 w 2540"/>
                  <a:gd name="T85" fmla="*/ 0 h 1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40" h="1992">
                    <a:moveTo>
                      <a:pt x="1992" y="0"/>
                    </a:moveTo>
                    <a:lnTo>
                      <a:pt x="1992" y="0"/>
                    </a:lnTo>
                    <a:lnTo>
                      <a:pt x="1992" y="759"/>
                    </a:lnTo>
                    <a:lnTo>
                      <a:pt x="2031" y="722"/>
                    </a:lnTo>
                    <a:lnTo>
                      <a:pt x="2073" y="693"/>
                    </a:lnTo>
                    <a:lnTo>
                      <a:pt x="2120" y="671"/>
                    </a:lnTo>
                    <a:lnTo>
                      <a:pt x="2171" y="656"/>
                    </a:lnTo>
                    <a:lnTo>
                      <a:pt x="2226" y="651"/>
                    </a:lnTo>
                    <a:lnTo>
                      <a:pt x="2283" y="656"/>
                    </a:lnTo>
                    <a:lnTo>
                      <a:pt x="2336" y="671"/>
                    </a:lnTo>
                    <a:lnTo>
                      <a:pt x="2385" y="693"/>
                    </a:lnTo>
                    <a:lnTo>
                      <a:pt x="2429" y="724"/>
                    </a:lnTo>
                    <a:lnTo>
                      <a:pt x="2465" y="762"/>
                    </a:lnTo>
                    <a:lnTo>
                      <a:pt x="2496" y="806"/>
                    </a:lnTo>
                    <a:lnTo>
                      <a:pt x="2520" y="854"/>
                    </a:lnTo>
                    <a:lnTo>
                      <a:pt x="2535" y="907"/>
                    </a:lnTo>
                    <a:lnTo>
                      <a:pt x="2540" y="963"/>
                    </a:lnTo>
                    <a:lnTo>
                      <a:pt x="2537" y="1020"/>
                    </a:lnTo>
                    <a:lnTo>
                      <a:pt x="2522" y="1073"/>
                    </a:lnTo>
                    <a:lnTo>
                      <a:pt x="2498" y="1120"/>
                    </a:lnTo>
                    <a:lnTo>
                      <a:pt x="2467" y="1164"/>
                    </a:lnTo>
                    <a:lnTo>
                      <a:pt x="2431" y="1203"/>
                    </a:lnTo>
                    <a:lnTo>
                      <a:pt x="2387" y="1234"/>
                    </a:lnTo>
                    <a:lnTo>
                      <a:pt x="2337" y="1258"/>
                    </a:lnTo>
                    <a:lnTo>
                      <a:pt x="2286" y="1272"/>
                    </a:lnTo>
                    <a:lnTo>
                      <a:pt x="2230" y="1278"/>
                    </a:lnTo>
                    <a:lnTo>
                      <a:pt x="2175" y="1272"/>
                    </a:lnTo>
                    <a:lnTo>
                      <a:pt x="2122" y="1259"/>
                    </a:lnTo>
                    <a:lnTo>
                      <a:pt x="2074" y="1237"/>
                    </a:lnTo>
                    <a:lnTo>
                      <a:pt x="2032" y="1208"/>
                    </a:lnTo>
                    <a:lnTo>
                      <a:pt x="1994" y="1172"/>
                    </a:lnTo>
                    <a:lnTo>
                      <a:pt x="1992" y="1172"/>
                    </a:lnTo>
                    <a:lnTo>
                      <a:pt x="1992" y="1992"/>
                    </a:lnTo>
                    <a:lnTo>
                      <a:pt x="1172" y="1992"/>
                    </a:lnTo>
                    <a:lnTo>
                      <a:pt x="1172" y="1990"/>
                    </a:lnTo>
                    <a:lnTo>
                      <a:pt x="1208" y="1954"/>
                    </a:lnTo>
                    <a:lnTo>
                      <a:pt x="1237" y="1910"/>
                    </a:lnTo>
                    <a:lnTo>
                      <a:pt x="1259" y="1863"/>
                    </a:lnTo>
                    <a:lnTo>
                      <a:pt x="1272" y="1811"/>
                    </a:lnTo>
                    <a:lnTo>
                      <a:pt x="1278" y="1757"/>
                    </a:lnTo>
                    <a:lnTo>
                      <a:pt x="1272" y="1700"/>
                    </a:lnTo>
                    <a:lnTo>
                      <a:pt x="1258" y="1647"/>
                    </a:lnTo>
                    <a:lnTo>
                      <a:pt x="1234" y="1597"/>
                    </a:lnTo>
                    <a:lnTo>
                      <a:pt x="1203" y="1555"/>
                    </a:lnTo>
                    <a:lnTo>
                      <a:pt x="1164" y="1517"/>
                    </a:lnTo>
                    <a:lnTo>
                      <a:pt x="1121" y="1486"/>
                    </a:lnTo>
                    <a:lnTo>
                      <a:pt x="1073" y="1464"/>
                    </a:lnTo>
                    <a:lnTo>
                      <a:pt x="1020" y="1449"/>
                    </a:lnTo>
                    <a:lnTo>
                      <a:pt x="963" y="1444"/>
                    </a:lnTo>
                    <a:lnTo>
                      <a:pt x="907" y="1449"/>
                    </a:lnTo>
                    <a:lnTo>
                      <a:pt x="854" y="1464"/>
                    </a:lnTo>
                    <a:lnTo>
                      <a:pt x="806" y="1488"/>
                    </a:lnTo>
                    <a:lnTo>
                      <a:pt x="762" y="1519"/>
                    </a:lnTo>
                    <a:lnTo>
                      <a:pt x="724" y="1557"/>
                    </a:lnTo>
                    <a:lnTo>
                      <a:pt x="695" y="1601"/>
                    </a:lnTo>
                    <a:lnTo>
                      <a:pt x="671" y="1649"/>
                    </a:lnTo>
                    <a:lnTo>
                      <a:pt x="656" y="1702"/>
                    </a:lnTo>
                    <a:lnTo>
                      <a:pt x="653" y="1758"/>
                    </a:lnTo>
                    <a:lnTo>
                      <a:pt x="656" y="1813"/>
                    </a:lnTo>
                    <a:lnTo>
                      <a:pt x="671" y="1864"/>
                    </a:lnTo>
                    <a:lnTo>
                      <a:pt x="693" y="1912"/>
                    </a:lnTo>
                    <a:lnTo>
                      <a:pt x="722" y="1956"/>
                    </a:lnTo>
                    <a:lnTo>
                      <a:pt x="759" y="1992"/>
                    </a:lnTo>
                    <a:lnTo>
                      <a:pt x="0" y="1992"/>
                    </a:lnTo>
                    <a:lnTo>
                      <a:pt x="6" y="1844"/>
                    </a:lnTo>
                    <a:lnTo>
                      <a:pt x="22" y="1698"/>
                    </a:lnTo>
                    <a:lnTo>
                      <a:pt x="48" y="1555"/>
                    </a:lnTo>
                    <a:lnTo>
                      <a:pt x="84" y="1417"/>
                    </a:lnTo>
                    <a:lnTo>
                      <a:pt x="130" y="1283"/>
                    </a:lnTo>
                    <a:lnTo>
                      <a:pt x="185" y="1153"/>
                    </a:lnTo>
                    <a:lnTo>
                      <a:pt x="249" y="1027"/>
                    </a:lnTo>
                    <a:lnTo>
                      <a:pt x="322" y="907"/>
                    </a:lnTo>
                    <a:lnTo>
                      <a:pt x="401" y="793"/>
                    </a:lnTo>
                    <a:lnTo>
                      <a:pt x="488" y="685"/>
                    </a:lnTo>
                    <a:lnTo>
                      <a:pt x="583" y="583"/>
                    </a:lnTo>
                    <a:lnTo>
                      <a:pt x="686" y="488"/>
                    </a:lnTo>
                    <a:lnTo>
                      <a:pt x="793" y="400"/>
                    </a:lnTo>
                    <a:lnTo>
                      <a:pt x="909" y="320"/>
                    </a:lnTo>
                    <a:lnTo>
                      <a:pt x="1027" y="249"/>
                    </a:lnTo>
                    <a:lnTo>
                      <a:pt x="1153" y="185"/>
                    </a:lnTo>
                    <a:lnTo>
                      <a:pt x="1283" y="130"/>
                    </a:lnTo>
                    <a:lnTo>
                      <a:pt x="1417" y="84"/>
                    </a:lnTo>
                    <a:lnTo>
                      <a:pt x="1555" y="48"/>
                    </a:lnTo>
                    <a:lnTo>
                      <a:pt x="1698" y="22"/>
                    </a:lnTo>
                    <a:lnTo>
                      <a:pt x="1844" y="5"/>
                    </a:lnTo>
                    <a:lnTo>
                      <a:pt x="199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406400" dist="304800" dir="13740000">
                  <a:prstClr val="black">
                    <a:alpha val="63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B068CBDA-9A63-442E-8BA2-D9465D3D9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2407" y="3218594"/>
                <a:ext cx="1830753" cy="1436083"/>
              </a:xfrm>
              <a:custGeom>
                <a:avLst/>
                <a:gdLst>
                  <a:gd name="T0" fmla="*/ 1369 w 2542"/>
                  <a:gd name="T1" fmla="*/ 0 h 1994"/>
                  <a:gd name="T2" fmla="*/ 1334 w 2542"/>
                  <a:gd name="T3" fmla="*/ 41 h 1994"/>
                  <a:gd name="T4" fmla="*/ 1283 w 2542"/>
                  <a:gd name="T5" fmla="*/ 130 h 1994"/>
                  <a:gd name="T6" fmla="*/ 1264 w 2542"/>
                  <a:gd name="T7" fmla="*/ 238 h 1994"/>
                  <a:gd name="T8" fmla="*/ 1285 w 2542"/>
                  <a:gd name="T9" fmla="*/ 346 h 1994"/>
                  <a:gd name="T10" fmla="*/ 1339 w 2542"/>
                  <a:gd name="T11" fmla="*/ 439 h 1994"/>
                  <a:gd name="T12" fmla="*/ 1420 w 2542"/>
                  <a:gd name="T13" fmla="*/ 507 h 1994"/>
                  <a:gd name="T14" fmla="*/ 1522 w 2542"/>
                  <a:gd name="T15" fmla="*/ 543 h 1994"/>
                  <a:gd name="T16" fmla="*/ 1634 w 2542"/>
                  <a:gd name="T17" fmla="*/ 543 h 1994"/>
                  <a:gd name="T18" fmla="*/ 1736 w 2542"/>
                  <a:gd name="T19" fmla="*/ 505 h 1994"/>
                  <a:gd name="T20" fmla="*/ 1816 w 2542"/>
                  <a:gd name="T21" fmla="*/ 437 h 1994"/>
                  <a:gd name="T22" fmla="*/ 1871 w 2542"/>
                  <a:gd name="T23" fmla="*/ 344 h 1994"/>
                  <a:gd name="T24" fmla="*/ 1889 w 2542"/>
                  <a:gd name="T25" fmla="*/ 234 h 1994"/>
                  <a:gd name="T26" fmla="*/ 1871 w 2542"/>
                  <a:gd name="T27" fmla="*/ 128 h 1994"/>
                  <a:gd name="T28" fmla="*/ 1818 w 2542"/>
                  <a:gd name="T29" fmla="*/ 39 h 1994"/>
                  <a:gd name="T30" fmla="*/ 2542 w 2542"/>
                  <a:gd name="T31" fmla="*/ 0 h 1994"/>
                  <a:gd name="T32" fmla="*/ 2520 w 2542"/>
                  <a:gd name="T33" fmla="*/ 295 h 1994"/>
                  <a:gd name="T34" fmla="*/ 2458 w 2542"/>
                  <a:gd name="T35" fmla="*/ 576 h 1994"/>
                  <a:gd name="T36" fmla="*/ 2355 w 2542"/>
                  <a:gd name="T37" fmla="*/ 841 h 1994"/>
                  <a:gd name="T38" fmla="*/ 2220 w 2542"/>
                  <a:gd name="T39" fmla="*/ 1086 h 1994"/>
                  <a:gd name="T40" fmla="*/ 2052 w 2542"/>
                  <a:gd name="T41" fmla="*/ 1309 h 1994"/>
                  <a:gd name="T42" fmla="*/ 1856 w 2542"/>
                  <a:gd name="T43" fmla="*/ 1505 h 1994"/>
                  <a:gd name="T44" fmla="*/ 1634 w 2542"/>
                  <a:gd name="T45" fmla="*/ 1673 h 1994"/>
                  <a:gd name="T46" fmla="*/ 1389 w 2542"/>
                  <a:gd name="T47" fmla="*/ 1808 h 1994"/>
                  <a:gd name="T48" fmla="*/ 1124 w 2542"/>
                  <a:gd name="T49" fmla="*/ 1909 h 1994"/>
                  <a:gd name="T50" fmla="*/ 842 w 2542"/>
                  <a:gd name="T51" fmla="*/ 1972 h 1994"/>
                  <a:gd name="T52" fmla="*/ 548 w 2542"/>
                  <a:gd name="T53" fmla="*/ 1994 h 1994"/>
                  <a:gd name="T54" fmla="*/ 512 w 2542"/>
                  <a:gd name="T55" fmla="*/ 1271 h 1994"/>
                  <a:gd name="T56" fmla="*/ 420 w 2542"/>
                  <a:gd name="T57" fmla="*/ 1324 h 1994"/>
                  <a:gd name="T58" fmla="*/ 314 w 2542"/>
                  <a:gd name="T59" fmla="*/ 1342 h 1994"/>
                  <a:gd name="T60" fmla="*/ 205 w 2542"/>
                  <a:gd name="T61" fmla="*/ 1322 h 1994"/>
                  <a:gd name="T62" fmla="*/ 113 w 2542"/>
                  <a:gd name="T63" fmla="*/ 1269 h 1994"/>
                  <a:gd name="T64" fmla="*/ 44 w 2542"/>
                  <a:gd name="T65" fmla="*/ 1188 h 1994"/>
                  <a:gd name="T66" fmla="*/ 5 w 2542"/>
                  <a:gd name="T67" fmla="*/ 1086 h 1994"/>
                  <a:gd name="T68" fmla="*/ 5 w 2542"/>
                  <a:gd name="T69" fmla="*/ 975 h 1994"/>
                  <a:gd name="T70" fmla="*/ 42 w 2542"/>
                  <a:gd name="T71" fmla="*/ 872 h 1994"/>
                  <a:gd name="T72" fmla="*/ 111 w 2542"/>
                  <a:gd name="T73" fmla="*/ 790 h 1994"/>
                  <a:gd name="T74" fmla="*/ 203 w 2542"/>
                  <a:gd name="T75" fmla="*/ 737 h 1994"/>
                  <a:gd name="T76" fmla="*/ 312 w 2542"/>
                  <a:gd name="T77" fmla="*/ 717 h 1994"/>
                  <a:gd name="T78" fmla="*/ 418 w 2542"/>
                  <a:gd name="T79" fmla="*/ 735 h 1994"/>
                  <a:gd name="T80" fmla="*/ 510 w 2542"/>
                  <a:gd name="T81" fmla="*/ 786 h 1994"/>
                  <a:gd name="T82" fmla="*/ 548 w 2542"/>
                  <a:gd name="T83" fmla="*/ 821 h 1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42" h="1994">
                    <a:moveTo>
                      <a:pt x="548" y="0"/>
                    </a:moveTo>
                    <a:lnTo>
                      <a:pt x="1369" y="0"/>
                    </a:lnTo>
                    <a:lnTo>
                      <a:pt x="1369" y="2"/>
                    </a:lnTo>
                    <a:lnTo>
                      <a:pt x="1334" y="41"/>
                    </a:lnTo>
                    <a:lnTo>
                      <a:pt x="1305" y="83"/>
                    </a:lnTo>
                    <a:lnTo>
                      <a:pt x="1283" y="130"/>
                    </a:lnTo>
                    <a:lnTo>
                      <a:pt x="1268" y="183"/>
                    </a:lnTo>
                    <a:lnTo>
                      <a:pt x="1264" y="238"/>
                    </a:lnTo>
                    <a:lnTo>
                      <a:pt x="1270" y="293"/>
                    </a:lnTo>
                    <a:lnTo>
                      <a:pt x="1285" y="346"/>
                    </a:lnTo>
                    <a:lnTo>
                      <a:pt x="1308" y="395"/>
                    </a:lnTo>
                    <a:lnTo>
                      <a:pt x="1339" y="439"/>
                    </a:lnTo>
                    <a:lnTo>
                      <a:pt x="1376" y="476"/>
                    </a:lnTo>
                    <a:lnTo>
                      <a:pt x="1420" y="507"/>
                    </a:lnTo>
                    <a:lnTo>
                      <a:pt x="1469" y="530"/>
                    </a:lnTo>
                    <a:lnTo>
                      <a:pt x="1522" y="543"/>
                    </a:lnTo>
                    <a:lnTo>
                      <a:pt x="1579" y="549"/>
                    </a:lnTo>
                    <a:lnTo>
                      <a:pt x="1634" y="543"/>
                    </a:lnTo>
                    <a:lnTo>
                      <a:pt x="1687" y="529"/>
                    </a:lnTo>
                    <a:lnTo>
                      <a:pt x="1736" y="505"/>
                    </a:lnTo>
                    <a:lnTo>
                      <a:pt x="1780" y="474"/>
                    </a:lnTo>
                    <a:lnTo>
                      <a:pt x="1816" y="437"/>
                    </a:lnTo>
                    <a:lnTo>
                      <a:pt x="1847" y="393"/>
                    </a:lnTo>
                    <a:lnTo>
                      <a:pt x="1871" y="344"/>
                    </a:lnTo>
                    <a:lnTo>
                      <a:pt x="1884" y="291"/>
                    </a:lnTo>
                    <a:lnTo>
                      <a:pt x="1889" y="234"/>
                    </a:lnTo>
                    <a:lnTo>
                      <a:pt x="1884" y="179"/>
                    </a:lnTo>
                    <a:lnTo>
                      <a:pt x="1871" y="128"/>
                    </a:lnTo>
                    <a:lnTo>
                      <a:pt x="1847" y="81"/>
                    </a:lnTo>
                    <a:lnTo>
                      <a:pt x="1818" y="39"/>
                    </a:lnTo>
                    <a:lnTo>
                      <a:pt x="1783" y="0"/>
                    </a:lnTo>
                    <a:lnTo>
                      <a:pt x="2542" y="0"/>
                    </a:lnTo>
                    <a:lnTo>
                      <a:pt x="2536" y="150"/>
                    </a:lnTo>
                    <a:lnTo>
                      <a:pt x="2520" y="295"/>
                    </a:lnTo>
                    <a:lnTo>
                      <a:pt x="2492" y="437"/>
                    </a:lnTo>
                    <a:lnTo>
                      <a:pt x="2458" y="576"/>
                    </a:lnTo>
                    <a:lnTo>
                      <a:pt x="2410" y="711"/>
                    </a:lnTo>
                    <a:lnTo>
                      <a:pt x="2355" y="841"/>
                    </a:lnTo>
                    <a:lnTo>
                      <a:pt x="2291" y="965"/>
                    </a:lnTo>
                    <a:lnTo>
                      <a:pt x="2220" y="1086"/>
                    </a:lnTo>
                    <a:lnTo>
                      <a:pt x="2140" y="1199"/>
                    </a:lnTo>
                    <a:lnTo>
                      <a:pt x="2052" y="1309"/>
                    </a:lnTo>
                    <a:lnTo>
                      <a:pt x="1957" y="1410"/>
                    </a:lnTo>
                    <a:lnTo>
                      <a:pt x="1856" y="1505"/>
                    </a:lnTo>
                    <a:lnTo>
                      <a:pt x="1749" y="1592"/>
                    </a:lnTo>
                    <a:lnTo>
                      <a:pt x="1634" y="1673"/>
                    </a:lnTo>
                    <a:lnTo>
                      <a:pt x="1513" y="1744"/>
                    </a:lnTo>
                    <a:lnTo>
                      <a:pt x="1389" y="1808"/>
                    </a:lnTo>
                    <a:lnTo>
                      <a:pt x="1259" y="1863"/>
                    </a:lnTo>
                    <a:lnTo>
                      <a:pt x="1124" y="1909"/>
                    </a:lnTo>
                    <a:lnTo>
                      <a:pt x="985" y="1945"/>
                    </a:lnTo>
                    <a:lnTo>
                      <a:pt x="842" y="1972"/>
                    </a:lnTo>
                    <a:lnTo>
                      <a:pt x="698" y="1989"/>
                    </a:lnTo>
                    <a:lnTo>
                      <a:pt x="548" y="1994"/>
                    </a:lnTo>
                    <a:lnTo>
                      <a:pt x="548" y="1234"/>
                    </a:lnTo>
                    <a:lnTo>
                      <a:pt x="512" y="1271"/>
                    </a:lnTo>
                    <a:lnTo>
                      <a:pt x="468" y="1300"/>
                    </a:lnTo>
                    <a:lnTo>
                      <a:pt x="420" y="1324"/>
                    </a:lnTo>
                    <a:lnTo>
                      <a:pt x="369" y="1336"/>
                    </a:lnTo>
                    <a:lnTo>
                      <a:pt x="314" y="1342"/>
                    </a:lnTo>
                    <a:lnTo>
                      <a:pt x="258" y="1336"/>
                    </a:lnTo>
                    <a:lnTo>
                      <a:pt x="205" y="1322"/>
                    </a:lnTo>
                    <a:lnTo>
                      <a:pt x="157" y="1300"/>
                    </a:lnTo>
                    <a:lnTo>
                      <a:pt x="113" y="1269"/>
                    </a:lnTo>
                    <a:lnTo>
                      <a:pt x="75" y="1232"/>
                    </a:lnTo>
                    <a:lnTo>
                      <a:pt x="44" y="1188"/>
                    </a:lnTo>
                    <a:lnTo>
                      <a:pt x="20" y="1139"/>
                    </a:lnTo>
                    <a:lnTo>
                      <a:pt x="5" y="1086"/>
                    </a:lnTo>
                    <a:lnTo>
                      <a:pt x="0" y="1031"/>
                    </a:lnTo>
                    <a:lnTo>
                      <a:pt x="5" y="975"/>
                    </a:lnTo>
                    <a:lnTo>
                      <a:pt x="20" y="922"/>
                    </a:lnTo>
                    <a:lnTo>
                      <a:pt x="42" y="872"/>
                    </a:lnTo>
                    <a:lnTo>
                      <a:pt x="73" y="828"/>
                    </a:lnTo>
                    <a:lnTo>
                      <a:pt x="111" y="790"/>
                    </a:lnTo>
                    <a:lnTo>
                      <a:pt x="155" y="759"/>
                    </a:lnTo>
                    <a:lnTo>
                      <a:pt x="203" y="737"/>
                    </a:lnTo>
                    <a:lnTo>
                      <a:pt x="256" y="722"/>
                    </a:lnTo>
                    <a:lnTo>
                      <a:pt x="312" y="717"/>
                    </a:lnTo>
                    <a:lnTo>
                      <a:pt x="367" y="720"/>
                    </a:lnTo>
                    <a:lnTo>
                      <a:pt x="418" y="735"/>
                    </a:lnTo>
                    <a:lnTo>
                      <a:pt x="466" y="757"/>
                    </a:lnTo>
                    <a:lnTo>
                      <a:pt x="510" y="786"/>
                    </a:lnTo>
                    <a:lnTo>
                      <a:pt x="546" y="821"/>
                    </a:lnTo>
                    <a:lnTo>
                      <a:pt x="548" y="821"/>
                    </a:lnTo>
                    <a:lnTo>
                      <a:pt x="548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508000" dist="203200" dir="2700000">
                  <a:prstClr val="black">
                    <a:alpha val="64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43AB343D-23C2-4D38-A251-F4D6C7E4B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7076" y="1783952"/>
                <a:ext cx="1436083" cy="1830033"/>
              </a:xfrm>
              <a:custGeom>
                <a:avLst/>
                <a:gdLst>
                  <a:gd name="T0" fmla="*/ 150 w 1994"/>
                  <a:gd name="T1" fmla="*/ 5 h 2541"/>
                  <a:gd name="T2" fmla="*/ 437 w 1994"/>
                  <a:gd name="T3" fmla="*/ 48 h 2541"/>
                  <a:gd name="T4" fmla="*/ 711 w 1994"/>
                  <a:gd name="T5" fmla="*/ 130 h 2541"/>
                  <a:gd name="T6" fmla="*/ 965 w 1994"/>
                  <a:gd name="T7" fmla="*/ 249 h 2541"/>
                  <a:gd name="T8" fmla="*/ 1201 w 1994"/>
                  <a:gd name="T9" fmla="*/ 400 h 2541"/>
                  <a:gd name="T10" fmla="*/ 1409 w 1994"/>
                  <a:gd name="T11" fmla="*/ 583 h 2541"/>
                  <a:gd name="T12" fmla="*/ 1592 w 1994"/>
                  <a:gd name="T13" fmla="*/ 793 h 2541"/>
                  <a:gd name="T14" fmla="*/ 1743 w 1994"/>
                  <a:gd name="T15" fmla="*/ 1027 h 2541"/>
                  <a:gd name="T16" fmla="*/ 1862 w 1994"/>
                  <a:gd name="T17" fmla="*/ 1283 h 2541"/>
                  <a:gd name="T18" fmla="*/ 1944 w 1994"/>
                  <a:gd name="T19" fmla="*/ 1555 h 2541"/>
                  <a:gd name="T20" fmla="*/ 1988 w 1994"/>
                  <a:gd name="T21" fmla="*/ 1844 h 2541"/>
                  <a:gd name="T22" fmla="*/ 1235 w 1994"/>
                  <a:gd name="T23" fmla="*/ 1992 h 2541"/>
                  <a:gd name="T24" fmla="*/ 1299 w 1994"/>
                  <a:gd name="T25" fmla="*/ 2073 h 2541"/>
                  <a:gd name="T26" fmla="*/ 1336 w 1994"/>
                  <a:gd name="T27" fmla="*/ 2171 h 2541"/>
                  <a:gd name="T28" fmla="*/ 1336 w 1994"/>
                  <a:gd name="T29" fmla="*/ 2283 h 2541"/>
                  <a:gd name="T30" fmla="*/ 1299 w 1994"/>
                  <a:gd name="T31" fmla="*/ 2385 h 2541"/>
                  <a:gd name="T32" fmla="*/ 1232 w 1994"/>
                  <a:gd name="T33" fmla="*/ 2466 h 2541"/>
                  <a:gd name="T34" fmla="*/ 1139 w 1994"/>
                  <a:gd name="T35" fmla="*/ 2521 h 2541"/>
                  <a:gd name="T36" fmla="*/ 1031 w 1994"/>
                  <a:gd name="T37" fmla="*/ 2541 h 2541"/>
                  <a:gd name="T38" fmla="*/ 921 w 1994"/>
                  <a:gd name="T39" fmla="*/ 2522 h 2541"/>
                  <a:gd name="T40" fmla="*/ 828 w 1994"/>
                  <a:gd name="T41" fmla="*/ 2468 h 2541"/>
                  <a:gd name="T42" fmla="*/ 760 w 1994"/>
                  <a:gd name="T43" fmla="*/ 2387 h 2541"/>
                  <a:gd name="T44" fmla="*/ 722 w 1994"/>
                  <a:gd name="T45" fmla="*/ 2285 h 2541"/>
                  <a:gd name="T46" fmla="*/ 720 w 1994"/>
                  <a:gd name="T47" fmla="*/ 2175 h 2541"/>
                  <a:gd name="T48" fmla="*/ 757 w 1994"/>
                  <a:gd name="T49" fmla="*/ 2075 h 2541"/>
                  <a:gd name="T50" fmla="*/ 821 w 1994"/>
                  <a:gd name="T51" fmla="*/ 1994 h 2541"/>
                  <a:gd name="T52" fmla="*/ 0 w 1994"/>
                  <a:gd name="T53" fmla="*/ 1992 h 2541"/>
                  <a:gd name="T54" fmla="*/ 2 w 1994"/>
                  <a:gd name="T55" fmla="*/ 1172 h 2541"/>
                  <a:gd name="T56" fmla="*/ 82 w 1994"/>
                  <a:gd name="T57" fmla="*/ 1237 h 2541"/>
                  <a:gd name="T58" fmla="*/ 183 w 1994"/>
                  <a:gd name="T59" fmla="*/ 1272 h 2541"/>
                  <a:gd name="T60" fmla="*/ 294 w 1994"/>
                  <a:gd name="T61" fmla="*/ 1272 h 2541"/>
                  <a:gd name="T62" fmla="*/ 395 w 1994"/>
                  <a:gd name="T63" fmla="*/ 1234 h 2541"/>
                  <a:gd name="T64" fmla="*/ 475 w 1994"/>
                  <a:gd name="T65" fmla="*/ 1164 h 2541"/>
                  <a:gd name="T66" fmla="*/ 530 w 1994"/>
                  <a:gd name="T67" fmla="*/ 1073 h 2541"/>
                  <a:gd name="T68" fmla="*/ 548 w 1994"/>
                  <a:gd name="T69" fmla="*/ 963 h 2541"/>
                  <a:gd name="T70" fmla="*/ 528 w 1994"/>
                  <a:gd name="T71" fmla="*/ 854 h 2541"/>
                  <a:gd name="T72" fmla="*/ 473 w 1994"/>
                  <a:gd name="T73" fmla="*/ 762 h 2541"/>
                  <a:gd name="T74" fmla="*/ 393 w 1994"/>
                  <a:gd name="T75" fmla="*/ 693 h 2541"/>
                  <a:gd name="T76" fmla="*/ 291 w 1994"/>
                  <a:gd name="T77" fmla="*/ 656 h 2541"/>
                  <a:gd name="T78" fmla="*/ 179 w 1994"/>
                  <a:gd name="T79" fmla="*/ 656 h 2541"/>
                  <a:gd name="T80" fmla="*/ 81 w 1994"/>
                  <a:gd name="T81" fmla="*/ 693 h 2541"/>
                  <a:gd name="T82" fmla="*/ 0 w 1994"/>
                  <a:gd name="T83" fmla="*/ 759 h 2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4" h="2541">
                    <a:moveTo>
                      <a:pt x="0" y="0"/>
                    </a:moveTo>
                    <a:lnTo>
                      <a:pt x="150" y="5"/>
                    </a:lnTo>
                    <a:lnTo>
                      <a:pt x="294" y="22"/>
                    </a:lnTo>
                    <a:lnTo>
                      <a:pt x="437" y="48"/>
                    </a:lnTo>
                    <a:lnTo>
                      <a:pt x="576" y="84"/>
                    </a:lnTo>
                    <a:lnTo>
                      <a:pt x="711" y="130"/>
                    </a:lnTo>
                    <a:lnTo>
                      <a:pt x="841" y="185"/>
                    </a:lnTo>
                    <a:lnTo>
                      <a:pt x="965" y="249"/>
                    </a:lnTo>
                    <a:lnTo>
                      <a:pt x="1086" y="320"/>
                    </a:lnTo>
                    <a:lnTo>
                      <a:pt x="1201" y="400"/>
                    </a:lnTo>
                    <a:lnTo>
                      <a:pt x="1308" y="488"/>
                    </a:lnTo>
                    <a:lnTo>
                      <a:pt x="1409" y="583"/>
                    </a:lnTo>
                    <a:lnTo>
                      <a:pt x="1504" y="685"/>
                    </a:lnTo>
                    <a:lnTo>
                      <a:pt x="1592" y="793"/>
                    </a:lnTo>
                    <a:lnTo>
                      <a:pt x="1672" y="907"/>
                    </a:lnTo>
                    <a:lnTo>
                      <a:pt x="1743" y="1027"/>
                    </a:lnTo>
                    <a:lnTo>
                      <a:pt x="1807" y="1153"/>
                    </a:lnTo>
                    <a:lnTo>
                      <a:pt x="1862" y="1283"/>
                    </a:lnTo>
                    <a:lnTo>
                      <a:pt x="1910" y="1417"/>
                    </a:lnTo>
                    <a:lnTo>
                      <a:pt x="1944" y="1555"/>
                    </a:lnTo>
                    <a:lnTo>
                      <a:pt x="1972" y="1698"/>
                    </a:lnTo>
                    <a:lnTo>
                      <a:pt x="1988" y="1844"/>
                    </a:lnTo>
                    <a:lnTo>
                      <a:pt x="1994" y="1992"/>
                    </a:lnTo>
                    <a:lnTo>
                      <a:pt x="1235" y="1992"/>
                    </a:lnTo>
                    <a:lnTo>
                      <a:pt x="1270" y="2031"/>
                    </a:lnTo>
                    <a:lnTo>
                      <a:pt x="1299" y="2073"/>
                    </a:lnTo>
                    <a:lnTo>
                      <a:pt x="1323" y="2120"/>
                    </a:lnTo>
                    <a:lnTo>
                      <a:pt x="1336" y="2171"/>
                    </a:lnTo>
                    <a:lnTo>
                      <a:pt x="1341" y="2226"/>
                    </a:lnTo>
                    <a:lnTo>
                      <a:pt x="1336" y="2283"/>
                    </a:lnTo>
                    <a:lnTo>
                      <a:pt x="1323" y="2336"/>
                    </a:lnTo>
                    <a:lnTo>
                      <a:pt x="1299" y="2385"/>
                    </a:lnTo>
                    <a:lnTo>
                      <a:pt x="1268" y="2429"/>
                    </a:lnTo>
                    <a:lnTo>
                      <a:pt x="1232" y="2466"/>
                    </a:lnTo>
                    <a:lnTo>
                      <a:pt x="1188" y="2497"/>
                    </a:lnTo>
                    <a:lnTo>
                      <a:pt x="1139" y="2521"/>
                    </a:lnTo>
                    <a:lnTo>
                      <a:pt x="1086" y="2535"/>
                    </a:lnTo>
                    <a:lnTo>
                      <a:pt x="1031" y="2541"/>
                    </a:lnTo>
                    <a:lnTo>
                      <a:pt x="974" y="2535"/>
                    </a:lnTo>
                    <a:lnTo>
                      <a:pt x="921" y="2522"/>
                    </a:lnTo>
                    <a:lnTo>
                      <a:pt x="872" y="2499"/>
                    </a:lnTo>
                    <a:lnTo>
                      <a:pt x="828" y="2468"/>
                    </a:lnTo>
                    <a:lnTo>
                      <a:pt x="791" y="2431"/>
                    </a:lnTo>
                    <a:lnTo>
                      <a:pt x="760" y="2387"/>
                    </a:lnTo>
                    <a:lnTo>
                      <a:pt x="737" y="2338"/>
                    </a:lnTo>
                    <a:lnTo>
                      <a:pt x="722" y="2285"/>
                    </a:lnTo>
                    <a:lnTo>
                      <a:pt x="716" y="2230"/>
                    </a:lnTo>
                    <a:lnTo>
                      <a:pt x="720" y="2175"/>
                    </a:lnTo>
                    <a:lnTo>
                      <a:pt x="735" y="2122"/>
                    </a:lnTo>
                    <a:lnTo>
                      <a:pt x="757" y="2075"/>
                    </a:lnTo>
                    <a:lnTo>
                      <a:pt x="786" y="2033"/>
                    </a:lnTo>
                    <a:lnTo>
                      <a:pt x="821" y="1994"/>
                    </a:lnTo>
                    <a:lnTo>
                      <a:pt x="821" y="1992"/>
                    </a:lnTo>
                    <a:lnTo>
                      <a:pt x="0" y="1992"/>
                    </a:lnTo>
                    <a:lnTo>
                      <a:pt x="0" y="1172"/>
                    </a:lnTo>
                    <a:lnTo>
                      <a:pt x="2" y="1172"/>
                    </a:lnTo>
                    <a:lnTo>
                      <a:pt x="40" y="1208"/>
                    </a:lnTo>
                    <a:lnTo>
                      <a:pt x="82" y="1237"/>
                    </a:lnTo>
                    <a:lnTo>
                      <a:pt x="130" y="1259"/>
                    </a:lnTo>
                    <a:lnTo>
                      <a:pt x="183" y="1272"/>
                    </a:lnTo>
                    <a:lnTo>
                      <a:pt x="238" y="1278"/>
                    </a:lnTo>
                    <a:lnTo>
                      <a:pt x="294" y="1272"/>
                    </a:lnTo>
                    <a:lnTo>
                      <a:pt x="345" y="1258"/>
                    </a:lnTo>
                    <a:lnTo>
                      <a:pt x="395" y="1234"/>
                    </a:lnTo>
                    <a:lnTo>
                      <a:pt x="439" y="1203"/>
                    </a:lnTo>
                    <a:lnTo>
                      <a:pt x="475" y="1164"/>
                    </a:lnTo>
                    <a:lnTo>
                      <a:pt x="506" y="1120"/>
                    </a:lnTo>
                    <a:lnTo>
                      <a:pt x="530" y="1073"/>
                    </a:lnTo>
                    <a:lnTo>
                      <a:pt x="545" y="1020"/>
                    </a:lnTo>
                    <a:lnTo>
                      <a:pt x="548" y="963"/>
                    </a:lnTo>
                    <a:lnTo>
                      <a:pt x="543" y="907"/>
                    </a:lnTo>
                    <a:lnTo>
                      <a:pt x="528" y="854"/>
                    </a:lnTo>
                    <a:lnTo>
                      <a:pt x="504" y="806"/>
                    </a:lnTo>
                    <a:lnTo>
                      <a:pt x="473" y="762"/>
                    </a:lnTo>
                    <a:lnTo>
                      <a:pt x="437" y="724"/>
                    </a:lnTo>
                    <a:lnTo>
                      <a:pt x="393" y="693"/>
                    </a:lnTo>
                    <a:lnTo>
                      <a:pt x="344" y="671"/>
                    </a:lnTo>
                    <a:lnTo>
                      <a:pt x="291" y="656"/>
                    </a:lnTo>
                    <a:lnTo>
                      <a:pt x="234" y="651"/>
                    </a:lnTo>
                    <a:lnTo>
                      <a:pt x="179" y="656"/>
                    </a:lnTo>
                    <a:lnTo>
                      <a:pt x="128" y="671"/>
                    </a:lnTo>
                    <a:lnTo>
                      <a:pt x="81" y="693"/>
                    </a:lnTo>
                    <a:lnTo>
                      <a:pt x="39" y="722"/>
                    </a:lnTo>
                    <a:lnTo>
                      <a:pt x="0" y="7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381000" dist="266700" dir="18900000">
                  <a:prstClr val="black">
                    <a:alpha val="64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A311302B-2417-4305-AC9E-7430BA9C4CDC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729837" y="4045610"/>
                <a:ext cx="566236" cy="956811"/>
              </a:xfrm>
              <a:custGeom>
                <a:avLst/>
                <a:gdLst>
                  <a:gd name="T0" fmla="*/ 152 w 851"/>
                  <a:gd name="T1" fmla="*/ 0 h 1438"/>
                  <a:gd name="T2" fmla="*/ 700 w 851"/>
                  <a:gd name="T3" fmla="*/ 0 h 1438"/>
                  <a:gd name="T4" fmla="*/ 740 w 851"/>
                  <a:gd name="T5" fmla="*/ 5 h 1438"/>
                  <a:gd name="T6" fmla="*/ 777 w 851"/>
                  <a:gd name="T7" fmla="*/ 20 h 1438"/>
                  <a:gd name="T8" fmla="*/ 808 w 851"/>
                  <a:gd name="T9" fmla="*/ 44 h 1438"/>
                  <a:gd name="T10" fmla="*/ 831 w 851"/>
                  <a:gd name="T11" fmla="*/ 75 h 1438"/>
                  <a:gd name="T12" fmla="*/ 846 w 851"/>
                  <a:gd name="T13" fmla="*/ 111 h 1438"/>
                  <a:gd name="T14" fmla="*/ 851 w 851"/>
                  <a:gd name="T15" fmla="*/ 152 h 1438"/>
                  <a:gd name="T16" fmla="*/ 851 w 851"/>
                  <a:gd name="T17" fmla="*/ 1287 h 1438"/>
                  <a:gd name="T18" fmla="*/ 846 w 851"/>
                  <a:gd name="T19" fmla="*/ 1327 h 1438"/>
                  <a:gd name="T20" fmla="*/ 831 w 851"/>
                  <a:gd name="T21" fmla="*/ 1363 h 1438"/>
                  <a:gd name="T22" fmla="*/ 808 w 851"/>
                  <a:gd name="T23" fmla="*/ 1394 h 1438"/>
                  <a:gd name="T24" fmla="*/ 777 w 851"/>
                  <a:gd name="T25" fmla="*/ 1418 h 1438"/>
                  <a:gd name="T26" fmla="*/ 740 w 851"/>
                  <a:gd name="T27" fmla="*/ 1433 h 1438"/>
                  <a:gd name="T28" fmla="*/ 700 w 851"/>
                  <a:gd name="T29" fmla="*/ 1438 h 1438"/>
                  <a:gd name="T30" fmla="*/ 152 w 851"/>
                  <a:gd name="T31" fmla="*/ 1438 h 1438"/>
                  <a:gd name="T32" fmla="*/ 111 w 851"/>
                  <a:gd name="T33" fmla="*/ 1433 h 1438"/>
                  <a:gd name="T34" fmla="*/ 75 w 851"/>
                  <a:gd name="T35" fmla="*/ 1418 h 1438"/>
                  <a:gd name="T36" fmla="*/ 46 w 851"/>
                  <a:gd name="T37" fmla="*/ 1394 h 1438"/>
                  <a:gd name="T38" fmla="*/ 22 w 851"/>
                  <a:gd name="T39" fmla="*/ 1363 h 1438"/>
                  <a:gd name="T40" fmla="*/ 5 w 851"/>
                  <a:gd name="T41" fmla="*/ 1327 h 1438"/>
                  <a:gd name="T42" fmla="*/ 0 w 851"/>
                  <a:gd name="T43" fmla="*/ 1287 h 1438"/>
                  <a:gd name="T44" fmla="*/ 0 w 851"/>
                  <a:gd name="T45" fmla="*/ 152 h 1438"/>
                  <a:gd name="T46" fmla="*/ 5 w 851"/>
                  <a:gd name="T47" fmla="*/ 111 h 1438"/>
                  <a:gd name="T48" fmla="*/ 22 w 851"/>
                  <a:gd name="T49" fmla="*/ 75 h 1438"/>
                  <a:gd name="T50" fmla="*/ 46 w 851"/>
                  <a:gd name="T51" fmla="*/ 44 h 1438"/>
                  <a:gd name="T52" fmla="*/ 75 w 851"/>
                  <a:gd name="T53" fmla="*/ 20 h 1438"/>
                  <a:gd name="T54" fmla="*/ 111 w 851"/>
                  <a:gd name="T55" fmla="*/ 5 h 1438"/>
                  <a:gd name="T56" fmla="*/ 152 w 851"/>
                  <a:gd name="T57" fmla="*/ 0 h 1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1" h="1438">
                    <a:moveTo>
                      <a:pt x="152" y="0"/>
                    </a:moveTo>
                    <a:lnTo>
                      <a:pt x="700" y="0"/>
                    </a:lnTo>
                    <a:lnTo>
                      <a:pt x="740" y="5"/>
                    </a:lnTo>
                    <a:lnTo>
                      <a:pt x="777" y="20"/>
                    </a:lnTo>
                    <a:lnTo>
                      <a:pt x="808" y="44"/>
                    </a:lnTo>
                    <a:lnTo>
                      <a:pt x="831" y="75"/>
                    </a:lnTo>
                    <a:lnTo>
                      <a:pt x="846" y="111"/>
                    </a:lnTo>
                    <a:lnTo>
                      <a:pt x="851" y="152"/>
                    </a:lnTo>
                    <a:lnTo>
                      <a:pt x="851" y="1287"/>
                    </a:lnTo>
                    <a:lnTo>
                      <a:pt x="846" y="1327"/>
                    </a:lnTo>
                    <a:lnTo>
                      <a:pt x="831" y="1363"/>
                    </a:lnTo>
                    <a:lnTo>
                      <a:pt x="808" y="1394"/>
                    </a:lnTo>
                    <a:lnTo>
                      <a:pt x="777" y="1418"/>
                    </a:lnTo>
                    <a:lnTo>
                      <a:pt x="740" y="1433"/>
                    </a:lnTo>
                    <a:lnTo>
                      <a:pt x="700" y="1438"/>
                    </a:lnTo>
                    <a:lnTo>
                      <a:pt x="152" y="1438"/>
                    </a:lnTo>
                    <a:lnTo>
                      <a:pt x="111" y="1433"/>
                    </a:lnTo>
                    <a:lnTo>
                      <a:pt x="75" y="1418"/>
                    </a:lnTo>
                    <a:lnTo>
                      <a:pt x="46" y="1394"/>
                    </a:lnTo>
                    <a:lnTo>
                      <a:pt x="22" y="1363"/>
                    </a:lnTo>
                    <a:lnTo>
                      <a:pt x="5" y="1327"/>
                    </a:lnTo>
                    <a:lnTo>
                      <a:pt x="0" y="1287"/>
                    </a:lnTo>
                    <a:lnTo>
                      <a:pt x="0" y="152"/>
                    </a:lnTo>
                    <a:lnTo>
                      <a:pt x="5" y="111"/>
                    </a:lnTo>
                    <a:lnTo>
                      <a:pt x="22" y="75"/>
                    </a:lnTo>
                    <a:lnTo>
                      <a:pt x="46" y="44"/>
                    </a:lnTo>
                    <a:lnTo>
                      <a:pt x="75" y="20"/>
                    </a:lnTo>
                    <a:lnTo>
                      <a:pt x="111" y="5"/>
                    </a:lnTo>
                    <a:lnTo>
                      <a:pt x="152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63000"/>
                    </a:schemeClr>
                  </a:gs>
                  <a:gs pos="0">
                    <a:srgbClr val="5A5A5A">
                      <a:lumMod val="54000"/>
                    </a:srgbClr>
                  </a:gs>
                  <a:gs pos="39195">
                    <a:schemeClr val="bg1">
                      <a:lumMod val="89000"/>
                      <a:lumOff val="11000"/>
                    </a:schemeClr>
                  </a:gs>
                  <a:gs pos="62000">
                    <a:srgbClr val="000000">
                      <a:lumMod val="77000"/>
                    </a:srgbClr>
                  </a:gs>
                  <a:gs pos="13000">
                    <a:schemeClr val="bg1">
                      <a:lumMod val="65000"/>
                    </a:schemeClr>
                  </a:gs>
                  <a:gs pos="100000">
                    <a:schemeClr val="tx1">
                      <a:alpha val="53000"/>
                      <a:lumMod val="66000"/>
                      <a:lumOff val="34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D92CFF40-84BB-4706-8471-A15A90E73B2D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3832723" y="4268706"/>
                <a:ext cx="646746" cy="1753932"/>
              </a:xfrm>
              <a:custGeom>
                <a:avLst/>
                <a:gdLst>
                  <a:gd name="T0" fmla="*/ 124 w 972"/>
                  <a:gd name="T1" fmla="*/ 0 h 2636"/>
                  <a:gd name="T2" fmla="*/ 151 w 972"/>
                  <a:gd name="T3" fmla="*/ 0 h 2636"/>
                  <a:gd name="T4" fmla="*/ 820 w 972"/>
                  <a:gd name="T5" fmla="*/ 0 h 2636"/>
                  <a:gd name="T6" fmla="*/ 848 w 972"/>
                  <a:gd name="T7" fmla="*/ 0 h 2636"/>
                  <a:gd name="T8" fmla="*/ 873 w 972"/>
                  <a:gd name="T9" fmla="*/ 0 h 2636"/>
                  <a:gd name="T10" fmla="*/ 897 w 972"/>
                  <a:gd name="T11" fmla="*/ 2 h 2636"/>
                  <a:gd name="T12" fmla="*/ 919 w 972"/>
                  <a:gd name="T13" fmla="*/ 6 h 2636"/>
                  <a:gd name="T14" fmla="*/ 937 w 972"/>
                  <a:gd name="T15" fmla="*/ 11 h 2636"/>
                  <a:gd name="T16" fmla="*/ 952 w 972"/>
                  <a:gd name="T17" fmla="*/ 20 h 2636"/>
                  <a:gd name="T18" fmla="*/ 963 w 972"/>
                  <a:gd name="T19" fmla="*/ 35 h 2636"/>
                  <a:gd name="T20" fmla="*/ 970 w 972"/>
                  <a:gd name="T21" fmla="*/ 53 h 2636"/>
                  <a:gd name="T22" fmla="*/ 972 w 972"/>
                  <a:gd name="T23" fmla="*/ 77 h 2636"/>
                  <a:gd name="T24" fmla="*/ 972 w 972"/>
                  <a:gd name="T25" fmla="*/ 2484 h 2636"/>
                  <a:gd name="T26" fmla="*/ 966 w 972"/>
                  <a:gd name="T27" fmla="*/ 2525 h 2636"/>
                  <a:gd name="T28" fmla="*/ 952 w 972"/>
                  <a:gd name="T29" fmla="*/ 2561 h 2636"/>
                  <a:gd name="T30" fmla="*/ 928 w 972"/>
                  <a:gd name="T31" fmla="*/ 2592 h 2636"/>
                  <a:gd name="T32" fmla="*/ 897 w 972"/>
                  <a:gd name="T33" fmla="*/ 2616 h 2636"/>
                  <a:gd name="T34" fmla="*/ 860 w 972"/>
                  <a:gd name="T35" fmla="*/ 2632 h 2636"/>
                  <a:gd name="T36" fmla="*/ 820 w 972"/>
                  <a:gd name="T37" fmla="*/ 2636 h 2636"/>
                  <a:gd name="T38" fmla="*/ 151 w 972"/>
                  <a:gd name="T39" fmla="*/ 2636 h 2636"/>
                  <a:gd name="T40" fmla="*/ 111 w 972"/>
                  <a:gd name="T41" fmla="*/ 2632 h 2636"/>
                  <a:gd name="T42" fmla="*/ 75 w 972"/>
                  <a:gd name="T43" fmla="*/ 2616 h 2636"/>
                  <a:gd name="T44" fmla="*/ 45 w 972"/>
                  <a:gd name="T45" fmla="*/ 2592 h 2636"/>
                  <a:gd name="T46" fmla="*/ 22 w 972"/>
                  <a:gd name="T47" fmla="*/ 2561 h 2636"/>
                  <a:gd name="T48" fmla="*/ 5 w 972"/>
                  <a:gd name="T49" fmla="*/ 2525 h 2636"/>
                  <a:gd name="T50" fmla="*/ 0 w 972"/>
                  <a:gd name="T51" fmla="*/ 2484 h 2636"/>
                  <a:gd name="T52" fmla="*/ 0 w 972"/>
                  <a:gd name="T53" fmla="*/ 77 h 2636"/>
                  <a:gd name="T54" fmla="*/ 3 w 972"/>
                  <a:gd name="T55" fmla="*/ 53 h 2636"/>
                  <a:gd name="T56" fmla="*/ 9 w 972"/>
                  <a:gd name="T57" fmla="*/ 35 h 2636"/>
                  <a:gd name="T58" fmla="*/ 22 w 972"/>
                  <a:gd name="T59" fmla="*/ 20 h 2636"/>
                  <a:gd name="T60" fmla="*/ 36 w 972"/>
                  <a:gd name="T61" fmla="*/ 11 h 2636"/>
                  <a:gd name="T62" fmla="*/ 54 w 972"/>
                  <a:gd name="T63" fmla="*/ 6 h 2636"/>
                  <a:gd name="T64" fmla="*/ 75 w 972"/>
                  <a:gd name="T65" fmla="*/ 2 h 2636"/>
                  <a:gd name="T66" fmla="*/ 98 w 972"/>
                  <a:gd name="T67" fmla="*/ 0 h 2636"/>
                  <a:gd name="T68" fmla="*/ 124 w 972"/>
                  <a:gd name="T69" fmla="*/ 0 h 2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72" h="2636">
                    <a:moveTo>
                      <a:pt x="124" y="0"/>
                    </a:moveTo>
                    <a:lnTo>
                      <a:pt x="151" y="0"/>
                    </a:lnTo>
                    <a:lnTo>
                      <a:pt x="820" y="0"/>
                    </a:lnTo>
                    <a:lnTo>
                      <a:pt x="848" y="0"/>
                    </a:lnTo>
                    <a:lnTo>
                      <a:pt x="873" y="0"/>
                    </a:lnTo>
                    <a:lnTo>
                      <a:pt x="897" y="2"/>
                    </a:lnTo>
                    <a:lnTo>
                      <a:pt x="919" y="6"/>
                    </a:lnTo>
                    <a:lnTo>
                      <a:pt x="937" y="11"/>
                    </a:lnTo>
                    <a:lnTo>
                      <a:pt x="952" y="20"/>
                    </a:lnTo>
                    <a:lnTo>
                      <a:pt x="963" y="35"/>
                    </a:lnTo>
                    <a:lnTo>
                      <a:pt x="970" y="53"/>
                    </a:lnTo>
                    <a:lnTo>
                      <a:pt x="972" y="77"/>
                    </a:lnTo>
                    <a:lnTo>
                      <a:pt x="972" y="2484"/>
                    </a:lnTo>
                    <a:lnTo>
                      <a:pt x="966" y="2525"/>
                    </a:lnTo>
                    <a:lnTo>
                      <a:pt x="952" y="2561"/>
                    </a:lnTo>
                    <a:lnTo>
                      <a:pt x="928" y="2592"/>
                    </a:lnTo>
                    <a:lnTo>
                      <a:pt x="897" y="2616"/>
                    </a:lnTo>
                    <a:lnTo>
                      <a:pt x="860" y="2632"/>
                    </a:lnTo>
                    <a:lnTo>
                      <a:pt x="820" y="2636"/>
                    </a:lnTo>
                    <a:lnTo>
                      <a:pt x="151" y="2636"/>
                    </a:lnTo>
                    <a:lnTo>
                      <a:pt x="111" y="2632"/>
                    </a:lnTo>
                    <a:lnTo>
                      <a:pt x="75" y="2616"/>
                    </a:lnTo>
                    <a:lnTo>
                      <a:pt x="45" y="2592"/>
                    </a:lnTo>
                    <a:lnTo>
                      <a:pt x="22" y="2561"/>
                    </a:lnTo>
                    <a:lnTo>
                      <a:pt x="5" y="2525"/>
                    </a:lnTo>
                    <a:lnTo>
                      <a:pt x="0" y="2484"/>
                    </a:lnTo>
                    <a:lnTo>
                      <a:pt x="0" y="77"/>
                    </a:lnTo>
                    <a:lnTo>
                      <a:pt x="3" y="53"/>
                    </a:lnTo>
                    <a:lnTo>
                      <a:pt x="9" y="35"/>
                    </a:lnTo>
                    <a:lnTo>
                      <a:pt x="22" y="20"/>
                    </a:lnTo>
                    <a:lnTo>
                      <a:pt x="36" y="11"/>
                    </a:lnTo>
                    <a:lnTo>
                      <a:pt x="54" y="6"/>
                    </a:lnTo>
                    <a:lnTo>
                      <a:pt x="75" y="2"/>
                    </a:lnTo>
                    <a:lnTo>
                      <a:pt x="98" y="0"/>
                    </a:lnTo>
                    <a:lnTo>
                      <a:pt x="124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77000"/>
                      <a:lumOff val="23000"/>
                    </a:schemeClr>
                  </a:gs>
                  <a:gs pos="0">
                    <a:srgbClr val="5A5A5A">
                      <a:lumMod val="58000"/>
                      <a:lumOff val="42000"/>
                    </a:srgbClr>
                  </a:gs>
                  <a:gs pos="39195">
                    <a:schemeClr val="bg1">
                      <a:lumMod val="98000"/>
                    </a:schemeClr>
                  </a:gs>
                  <a:gs pos="62000">
                    <a:srgbClr val="000000">
                      <a:lumMod val="58000"/>
                      <a:lumOff val="42000"/>
                    </a:srgbClr>
                  </a:gs>
                  <a:gs pos="13000">
                    <a:schemeClr val="bg1"/>
                  </a:gs>
                  <a:gs pos="100000">
                    <a:schemeClr val="tx1">
                      <a:alpha val="53000"/>
                      <a:lumMod val="41000"/>
                      <a:lumOff val="59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DB7BFA08-52CD-4E94-84AB-96ACE1A0AE4B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5073728" y="4179969"/>
                <a:ext cx="600835" cy="164348"/>
              </a:xfrm>
              <a:custGeom>
                <a:avLst/>
                <a:gdLst>
                  <a:gd name="T0" fmla="*/ 79 w 903"/>
                  <a:gd name="T1" fmla="*/ 0 h 247"/>
                  <a:gd name="T2" fmla="*/ 824 w 903"/>
                  <a:gd name="T3" fmla="*/ 0 h 247"/>
                  <a:gd name="T4" fmla="*/ 850 w 903"/>
                  <a:gd name="T5" fmla="*/ 5 h 247"/>
                  <a:gd name="T6" fmla="*/ 870 w 903"/>
                  <a:gd name="T7" fmla="*/ 16 h 247"/>
                  <a:gd name="T8" fmla="*/ 888 w 903"/>
                  <a:gd name="T9" fmla="*/ 33 h 247"/>
                  <a:gd name="T10" fmla="*/ 899 w 903"/>
                  <a:gd name="T11" fmla="*/ 55 h 247"/>
                  <a:gd name="T12" fmla="*/ 903 w 903"/>
                  <a:gd name="T13" fmla="*/ 80 h 247"/>
                  <a:gd name="T14" fmla="*/ 903 w 903"/>
                  <a:gd name="T15" fmla="*/ 168 h 247"/>
                  <a:gd name="T16" fmla="*/ 899 w 903"/>
                  <a:gd name="T17" fmla="*/ 194 h 247"/>
                  <a:gd name="T18" fmla="*/ 888 w 903"/>
                  <a:gd name="T19" fmla="*/ 216 h 247"/>
                  <a:gd name="T20" fmla="*/ 870 w 903"/>
                  <a:gd name="T21" fmla="*/ 232 h 247"/>
                  <a:gd name="T22" fmla="*/ 850 w 903"/>
                  <a:gd name="T23" fmla="*/ 243 h 247"/>
                  <a:gd name="T24" fmla="*/ 824 w 903"/>
                  <a:gd name="T25" fmla="*/ 247 h 247"/>
                  <a:gd name="T26" fmla="*/ 79 w 903"/>
                  <a:gd name="T27" fmla="*/ 247 h 247"/>
                  <a:gd name="T28" fmla="*/ 55 w 903"/>
                  <a:gd name="T29" fmla="*/ 243 h 247"/>
                  <a:gd name="T30" fmla="*/ 33 w 903"/>
                  <a:gd name="T31" fmla="*/ 232 h 247"/>
                  <a:gd name="T32" fmla="*/ 17 w 903"/>
                  <a:gd name="T33" fmla="*/ 216 h 247"/>
                  <a:gd name="T34" fmla="*/ 6 w 903"/>
                  <a:gd name="T35" fmla="*/ 194 h 247"/>
                  <a:gd name="T36" fmla="*/ 0 w 903"/>
                  <a:gd name="T37" fmla="*/ 168 h 247"/>
                  <a:gd name="T38" fmla="*/ 0 w 903"/>
                  <a:gd name="T39" fmla="*/ 80 h 247"/>
                  <a:gd name="T40" fmla="*/ 6 w 903"/>
                  <a:gd name="T41" fmla="*/ 55 h 247"/>
                  <a:gd name="T42" fmla="*/ 17 w 903"/>
                  <a:gd name="T43" fmla="*/ 33 h 247"/>
                  <a:gd name="T44" fmla="*/ 33 w 903"/>
                  <a:gd name="T45" fmla="*/ 16 h 247"/>
                  <a:gd name="T46" fmla="*/ 55 w 903"/>
                  <a:gd name="T47" fmla="*/ 5 h 247"/>
                  <a:gd name="T48" fmla="*/ 79 w 903"/>
                  <a:gd name="T4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03" h="247">
                    <a:moveTo>
                      <a:pt x="79" y="0"/>
                    </a:moveTo>
                    <a:lnTo>
                      <a:pt x="824" y="0"/>
                    </a:lnTo>
                    <a:lnTo>
                      <a:pt x="850" y="5"/>
                    </a:lnTo>
                    <a:lnTo>
                      <a:pt x="870" y="16"/>
                    </a:lnTo>
                    <a:lnTo>
                      <a:pt x="888" y="33"/>
                    </a:lnTo>
                    <a:lnTo>
                      <a:pt x="899" y="55"/>
                    </a:lnTo>
                    <a:lnTo>
                      <a:pt x="903" y="80"/>
                    </a:lnTo>
                    <a:lnTo>
                      <a:pt x="903" y="168"/>
                    </a:lnTo>
                    <a:lnTo>
                      <a:pt x="899" y="194"/>
                    </a:lnTo>
                    <a:lnTo>
                      <a:pt x="888" y="216"/>
                    </a:lnTo>
                    <a:lnTo>
                      <a:pt x="870" y="232"/>
                    </a:lnTo>
                    <a:lnTo>
                      <a:pt x="850" y="243"/>
                    </a:lnTo>
                    <a:lnTo>
                      <a:pt x="824" y="247"/>
                    </a:lnTo>
                    <a:lnTo>
                      <a:pt x="79" y="247"/>
                    </a:lnTo>
                    <a:lnTo>
                      <a:pt x="55" y="243"/>
                    </a:lnTo>
                    <a:lnTo>
                      <a:pt x="33" y="232"/>
                    </a:lnTo>
                    <a:lnTo>
                      <a:pt x="17" y="216"/>
                    </a:lnTo>
                    <a:lnTo>
                      <a:pt x="6" y="194"/>
                    </a:lnTo>
                    <a:lnTo>
                      <a:pt x="0" y="168"/>
                    </a:lnTo>
                    <a:lnTo>
                      <a:pt x="0" y="80"/>
                    </a:lnTo>
                    <a:lnTo>
                      <a:pt x="6" y="55"/>
                    </a:lnTo>
                    <a:lnTo>
                      <a:pt x="17" y="33"/>
                    </a:lnTo>
                    <a:lnTo>
                      <a:pt x="33" y="16"/>
                    </a:lnTo>
                    <a:lnTo>
                      <a:pt x="55" y="5"/>
                    </a:lnTo>
                    <a:lnTo>
                      <a:pt x="79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77000"/>
                      <a:lumOff val="23000"/>
                    </a:schemeClr>
                  </a:gs>
                  <a:gs pos="0">
                    <a:srgbClr val="5A5A5A">
                      <a:lumMod val="58000"/>
                      <a:lumOff val="42000"/>
                    </a:srgbClr>
                  </a:gs>
                  <a:gs pos="39195">
                    <a:schemeClr val="bg1">
                      <a:lumMod val="98000"/>
                    </a:schemeClr>
                  </a:gs>
                  <a:gs pos="62000">
                    <a:srgbClr val="000000">
                      <a:lumMod val="58000"/>
                      <a:lumOff val="42000"/>
                    </a:srgbClr>
                  </a:gs>
                  <a:gs pos="13000">
                    <a:schemeClr val="bg1"/>
                  </a:gs>
                  <a:gs pos="100000">
                    <a:schemeClr val="tx1">
                      <a:alpha val="53000"/>
                      <a:lumMod val="41000"/>
                      <a:lumOff val="59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8FCAB9B5-AA75-4678-B52D-AC6DF6991A2B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3293986" y="5320650"/>
                <a:ext cx="651800" cy="425638"/>
              </a:xfrm>
              <a:custGeom>
                <a:avLst/>
                <a:gdLst>
                  <a:gd name="T0" fmla="*/ 124 w 972"/>
                  <a:gd name="T1" fmla="*/ 0 h 2636"/>
                  <a:gd name="T2" fmla="*/ 151 w 972"/>
                  <a:gd name="T3" fmla="*/ 0 h 2636"/>
                  <a:gd name="T4" fmla="*/ 820 w 972"/>
                  <a:gd name="T5" fmla="*/ 0 h 2636"/>
                  <a:gd name="T6" fmla="*/ 848 w 972"/>
                  <a:gd name="T7" fmla="*/ 0 h 2636"/>
                  <a:gd name="T8" fmla="*/ 873 w 972"/>
                  <a:gd name="T9" fmla="*/ 0 h 2636"/>
                  <a:gd name="T10" fmla="*/ 897 w 972"/>
                  <a:gd name="T11" fmla="*/ 2 h 2636"/>
                  <a:gd name="T12" fmla="*/ 919 w 972"/>
                  <a:gd name="T13" fmla="*/ 6 h 2636"/>
                  <a:gd name="T14" fmla="*/ 937 w 972"/>
                  <a:gd name="T15" fmla="*/ 11 h 2636"/>
                  <a:gd name="T16" fmla="*/ 952 w 972"/>
                  <a:gd name="T17" fmla="*/ 20 h 2636"/>
                  <a:gd name="T18" fmla="*/ 963 w 972"/>
                  <a:gd name="T19" fmla="*/ 35 h 2636"/>
                  <a:gd name="T20" fmla="*/ 970 w 972"/>
                  <a:gd name="T21" fmla="*/ 53 h 2636"/>
                  <a:gd name="T22" fmla="*/ 972 w 972"/>
                  <a:gd name="T23" fmla="*/ 77 h 2636"/>
                  <a:gd name="T24" fmla="*/ 972 w 972"/>
                  <a:gd name="T25" fmla="*/ 2484 h 2636"/>
                  <a:gd name="T26" fmla="*/ 966 w 972"/>
                  <a:gd name="T27" fmla="*/ 2525 h 2636"/>
                  <a:gd name="T28" fmla="*/ 952 w 972"/>
                  <a:gd name="T29" fmla="*/ 2561 h 2636"/>
                  <a:gd name="T30" fmla="*/ 928 w 972"/>
                  <a:gd name="T31" fmla="*/ 2592 h 2636"/>
                  <a:gd name="T32" fmla="*/ 897 w 972"/>
                  <a:gd name="T33" fmla="*/ 2616 h 2636"/>
                  <a:gd name="T34" fmla="*/ 860 w 972"/>
                  <a:gd name="T35" fmla="*/ 2632 h 2636"/>
                  <a:gd name="T36" fmla="*/ 820 w 972"/>
                  <a:gd name="T37" fmla="*/ 2636 h 2636"/>
                  <a:gd name="T38" fmla="*/ 151 w 972"/>
                  <a:gd name="T39" fmla="*/ 2636 h 2636"/>
                  <a:gd name="T40" fmla="*/ 111 w 972"/>
                  <a:gd name="T41" fmla="*/ 2632 h 2636"/>
                  <a:gd name="T42" fmla="*/ 75 w 972"/>
                  <a:gd name="T43" fmla="*/ 2616 h 2636"/>
                  <a:gd name="T44" fmla="*/ 45 w 972"/>
                  <a:gd name="T45" fmla="*/ 2592 h 2636"/>
                  <a:gd name="T46" fmla="*/ 22 w 972"/>
                  <a:gd name="T47" fmla="*/ 2561 h 2636"/>
                  <a:gd name="T48" fmla="*/ 5 w 972"/>
                  <a:gd name="T49" fmla="*/ 2525 h 2636"/>
                  <a:gd name="T50" fmla="*/ 0 w 972"/>
                  <a:gd name="T51" fmla="*/ 2484 h 2636"/>
                  <a:gd name="T52" fmla="*/ 0 w 972"/>
                  <a:gd name="T53" fmla="*/ 77 h 2636"/>
                  <a:gd name="T54" fmla="*/ 3 w 972"/>
                  <a:gd name="T55" fmla="*/ 53 h 2636"/>
                  <a:gd name="T56" fmla="*/ 9 w 972"/>
                  <a:gd name="T57" fmla="*/ 35 h 2636"/>
                  <a:gd name="T58" fmla="*/ 22 w 972"/>
                  <a:gd name="T59" fmla="*/ 20 h 2636"/>
                  <a:gd name="T60" fmla="*/ 36 w 972"/>
                  <a:gd name="T61" fmla="*/ 11 h 2636"/>
                  <a:gd name="T62" fmla="*/ 54 w 972"/>
                  <a:gd name="T63" fmla="*/ 6 h 2636"/>
                  <a:gd name="T64" fmla="*/ 75 w 972"/>
                  <a:gd name="T65" fmla="*/ 2 h 2636"/>
                  <a:gd name="T66" fmla="*/ 98 w 972"/>
                  <a:gd name="T67" fmla="*/ 0 h 2636"/>
                  <a:gd name="T68" fmla="*/ 124 w 972"/>
                  <a:gd name="T69" fmla="*/ 0 h 2636"/>
                  <a:gd name="connsiteX0" fmla="*/ 1292 w 10016"/>
                  <a:gd name="connsiteY0" fmla="*/ 0 h 10000"/>
                  <a:gd name="connsiteX1" fmla="*/ 1569 w 10016"/>
                  <a:gd name="connsiteY1" fmla="*/ 0 h 10000"/>
                  <a:gd name="connsiteX2" fmla="*/ 8452 w 10016"/>
                  <a:gd name="connsiteY2" fmla="*/ 0 h 10000"/>
                  <a:gd name="connsiteX3" fmla="*/ 8740 w 10016"/>
                  <a:gd name="connsiteY3" fmla="*/ 0 h 10000"/>
                  <a:gd name="connsiteX4" fmla="*/ 8997 w 10016"/>
                  <a:gd name="connsiteY4" fmla="*/ 0 h 10000"/>
                  <a:gd name="connsiteX5" fmla="*/ 9244 w 10016"/>
                  <a:gd name="connsiteY5" fmla="*/ 8 h 10000"/>
                  <a:gd name="connsiteX6" fmla="*/ 9471 w 10016"/>
                  <a:gd name="connsiteY6" fmla="*/ 23 h 10000"/>
                  <a:gd name="connsiteX7" fmla="*/ 9656 w 10016"/>
                  <a:gd name="connsiteY7" fmla="*/ 42 h 10000"/>
                  <a:gd name="connsiteX8" fmla="*/ 9810 w 10016"/>
                  <a:gd name="connsiteY8" fmla="*/ 76 h 10000"/>
                  <a:gd name="connsiteX9" fmla="*/ 9923 w 10016"/>
                  <a:gd name="connsiteY9" fmla="*/ 133 h 10000"/>
                  <a:gd name="connsiteX10" fmla="*/ 9995 w 10016"/>
                  <a:gd name="connsiteY10" fmla="*/ 201 h 10000"/>
                  <a:gd name="connsiteX11" fmla="*/ 10016 w 10016"/>
                  <a:gd name="connsiteY11" fmla="*/ 292 h 10000"/>
                  <a:gd name="connsiteX12" fmla="*/ 10016 w 10016"/>
                  <a:gd name="connsiteY12" fmla="*/ 9423 h 10000"/>
                  <a:gd name="connsiteX13" fmla="*/ 9954 w 10016"/>
                  <a:gd name="connsiteY13" fmla="*/ 9579 h 10000"/>
                  <a:gd name="connsiteX14" fmla="*/ 9810 w 10016"/>
                  <a:gd name="connsiteY14" fmla="*/ 9715 h 10000"/>
                  <a:gd name="connsiteX15" fmla="*/ 9563 w 10016"/>
                  <a:gd name="connsiteY15" fmla="*/ 9833 h 10000"/>
                  <a:gd name="connsiteX16" fmla="*/ 9244 w 10016"/>
                  <a:gd name="connsiteY16" fmla="*/ 9924 h 10000"/>
                  <a:gd name="connsiteX17" fmla="*/ 8864 w 10016"/>
                  <a:gd name="connsiteY17" fmla="*/ 9985 h 10000"/>
                  <a:gd name="connsiteX18" fmla="*/ 8452 w 10016"/>
                  <a:gd name="connsiteY18" fmla="*/ 10000 h 10000"/>
                  <a:gd name="connsiteX19" fmla="*/ 1569 w 10016"/>
                  <a:gd name="connsiteY19" fmla="*/ 10000 h 10000"/>
                  <a:gd name="connsiteX20" fmla="*/ 1158 w 10016"/>
                  <a:gd name="connsiteY20" fmla="*/ 9985 h 10000"/>
                  <a:gd name="connsiteX21" fmla="*/ 788 w 10016"/>
                  <a:gd name="connsiteY21" fmla="*/ 9924 h 10000"/>
                  <a:gd name="connsiteX22" fmla="*/ 479 w 10016"/>
                  <a:gd name="connsiteY22" fmla="*/ 9833 h 10000"/>
                  <a:gd name="connsiteX23" fmla="*/ 242 w 10016"/>
                  <a:gd name="connsiteY23" fmla="*/ 9715 h 10000"/>
                  <a:gd name="connsiteX24" fmla="*/ 67 w 10016"/>
                  <a:gd name="connsiteY24" fmla="*/ 9579 h 10000"/>
                  <a:gd name="connsiteX25" fmla="*/ 16 w 10016"/>
                  <a:gd name="connsiteY25" fmla="*/ 9423 h 10000"/>
                  <a:gd name="connsiteX26" fmla="*/ 0 w 10016"/>
                  <a:gd name="connsiteY26" fmla="*/ 7482 h 10000"/>
                  <a:gd name="connsiteX27" fmla="*/ 16 w 10016"/>
                  <a:gd name="connsiteY27" fmla="*/ 292 h 10000"/>
                  <a:gd name="connsiteX28" fmla="*/ 47 w 10016"/>
                  <a:gd name="connsiteY28" fmla="*/ 201 h 10000"/>
                  <a:gd name="connsiteX29" fmla="*/ 109 w 10016"/>
                  <a:gd name="connsiteY29" fmla="*/ 133 h 10000"/>
                  <a:gd name="connsiteX30" fmla="*/ 242 w 10016"/>
                  <a:gd name="connsiteY30" fmla="*/ 76 h 10000"/>
                  <a:gd name="connsiteX31" fmla="*/ 386 w 10016"/>
                  <a:gd name="connsiteY31" fmla="*/ 42 h 10000"/>
                  <a:gd name="connsiteX32" fmla="*/ 572 w 10016"/>
                  <a:gd name="connsiteY32" fmla="*/ 23 h 10000"/>
                  <a:gd name="connsiteX33" fmla="*/ 788 w 10016"/>
                  <a:gd name="connsiteY33" fmla="*/ 8 h 10000"/>
                  <a:gd name="connsiteX34" fmla="*/ 1024 w 10016"/>
                  <a:gd name="connsiteY34" fmla="*/ 0 h 10000"/>
                  <a:gd name="connsiteX35" fmla="*/ 1292 w 10016"/>
                  <a:gd name="connsiteY35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9810 w 10035"/>
                  <a:gd name="connsiteY8" fmla="*/ 76 h 10000"/>
                  <a:gd name="connsiteX9" fmla="*/ 9923 w 10035"/>
                  <a:gd name="connsiteY9" fmla="*/ 133 h 10000"/>
                  <a:gd name="connsiteX10" fmla="*/ 9995 w 10035"/>
                  <a:gd name="connsiteY10" fmla="*/ 201 h 10000"/>
                  <a:gd name="connsiteX11" fmla="*/ 10016 w 10035"/>
                  <a:gd name="connsiteY11" fmla="*/ 292 h 10000"/>
                  <a:gd name="connsiteX12" fmla="*/ 10035 w 10035"/>
                  <a:gd name="connsiteY12" fmla="*/ 7579 h 10000"/>
                  <a:gd name="connsiteX13" fmla="*/ 10016 w 10035"/>
                  <a:gd name="connsiteY13" fmla="*/ 9423 h 10000"/>
                  <a:gd name="connsiteX14" fmla="*/ 9954 w 10035"/>
                  <a:gd name="connsiteY14" fmla="*/ 9579 h 10000"/>
                  <a:gd name="connsiteX15" fmla="*/ 9810 w 10035"/>
                  <a:gd name="connsiteY15" fmla="*/ 9715 h 10000"/>
                  <a:gd name="connsiteX16" fmla="*/ 9563 w 10035"/>
                  <a:gd name="connsiteY16" fmla="*/ 9833 h 10000"/>
                  <a:gd name="connsiteX17" fmla="*/ 9244 w 10035"/>
                  <a:gd name="connsiteY17" fmla="*/ 9924 h 10000"/>
                  <a:gd name="connsiteX18" fmla="*/ 8864 w 10035"/>
                  <a:gd name="connsiteY18" fmla="*/ 9985 h 10000"/>
                  <a:gd name="connsiteX19" fmla="*/ 8452 w 10035"/>
                  <a:gd name="connsiteY19" fmla="*/ 10000 h 10000"/>
                  <a:gd name="connsiteX20" fmla="*/ 1569 w 10035"/>
                  <a:gd name="connsiteY20" fmla="*/ 10000 h 10000"/>
                  <a:gd name="connsiteX21" fmla="*/ 1158 w 10035"/>
                  <a:gd name="connsiteY21" fmla="*/ 9985 h 10000"/>
                  <a:gd name="connsiteX22" fmla="*/ 788 w 10035"/>
                  <a:gd name="connsiteY22" fmla="*/ 9924 h 10000"/>
                  <a:gd name="connsiteX23" fmla="*/ 479 w 10035"/>
                  <a:gd name="connsiteY23" fmla="*/ 9833 h 10000"/>
                  <a:gd name="connsiteX24" fmla="*/ 242 w 10035"/>
                  <a:gd name="connsiteY24" fmla="*/ 9715 h 10000"/>
                  <a:gd name="connsiteX25" fmla="*/ 67 w 10035"/>
                  <a:gd name="connsiteY25" fmla="*/ 9579 h 10000"/>
                  <a:gd name="connsiteX26" fmla="*/ 16 w 10035"/>
                  <a:gd name="connsiteY26" fmla="*/ 9423 h 10000"/>
                  <a:gd name="connsiteX27" fmla="*/ 0 w 10035"/>
                  <a:gd name="connsiteY27" fmla="*/ 7482 h 10000"/>
                  <a:gd name="connsiteX28" fmla="*/ 16 w 10035"/>
                  <a:gd name="connsiteY28" fmla="*/ 292 h 10000"/>
                  <a:gd name="connsiteX29" fmla="*/ 47 w 10035"/>
                  <a:gd name="connsiteY29" fmla="*/ 201 h 10000"/>
                  <a:gd name="connsiteX30" fmla="*/ 109 w 10035"/>
                  <a:gd name="connsiteY30" fmla="*/ 133 h 10000"/>
                  <a:gd name="connsiteX31" fmla="*/ 242 w 10035"/>
                  <a:gd name="connsiteY31" fmla="*/ 76 h 10000"/>
                  <a:gd name="connsiteX32" fmla="*/ 386 w 10035"/>
                  <a:gd name="connsiteY32" fmla="*/ 42 h 10000"/>
                  <a:gd name="connsiteX33" fmla="*/ 572 w 10035"/>
                  <a:gd name="connsiteY33" fmla="*/ 23 h 10000"/>
                  <a:gd name="connsiteX34" fmla="*/ 788 w 10035"/>
                  <a:gd name="connsiteY34" fmla="*/ 8 h 10000"/>
                  <a:gd name="connsiteX35" fmla="*/ 1024 w 10035"/>
                  <a:gd name="connsiteY35" fmla="*/ 0 h 10000"/>
                  <a:gd name="connsiteX36" fmla="*/ 1292 w 10035"/>
                  <a:gd name="connsiteY36" fmla="*/ 0 h 10000"/>
                  <a:gd name="connsiteX0" fmla="*/ 1292 w 10035"/>
                  <a:gd name="connsiteY0" fmla="*/ 295 h 10295"/>
                  <a:gd name="connsiteX1" fmla="*/ 1569 w 10035"/>
                  <a:gd name="connsiteY1" fmla="*/ 295 h 10295"/>
                  <a:gd name="connsiteX2" fmla="*/ 8452 w 10035"/>
                  <a:gd name="connsiteY2" fmla="*/ 295 h 10295"/>
                  <a:gd name="connsiteX3" fmla="*/ 8740 w 10035"/>
                  <a:gd name="connsiteY3" fmla="*/ 295 h 10295"/>
                  <a:gd name="connsiteX4" fmla="*/ 8997 w 10035"/>
                  <a:gd name="connsiteY4" fmla="*/ 295 h 10295"/>
                  <a:gd name="connsiteX5" fmla="*/ 9244 w 10035"/>
                  <a:gd name="connsiteY5" fmla="*/ 303 h 10295"/>
                  <a:gd name="connsiteX6" fmla="*/ 9471 w 10035"/>
                  <a:gd name="connsiteY6" fmla="*/ 318 h 10295"/>
                  <a:gd name="connsiteX7" fmla="*/ 9656 w 10035"/>
                  <a:gd name="connsiteY7" fmla="*/ 337 h 10295"/>
                  <a:gd name="connsiteX8" fmla="*/ 9810 w 10035"/>
                  <a:gd name="connsiteY8" fmla="*/ 371 h 10295"/>
                  <a:gd name="connsiteX9" fmla="*/ 9923 w 10035"/>
                  <a:gd name="connsiteY9" fmla="*/ 428 h 10295"/>
                  <a:gd name="connsiteX10" fmla="*/ 10016 w 10035"/>
                  <a:gd name="connsiteY10" fmla="*/ 587 h 10295"/>
                  <a:gd name="connsiteX11" fmla="*/ 10035 w 10035"/>
                  <a:gd name="connsiteY11" fmla="*/ 7874 h 10295"/>
                  <a:gd name="connsiteX12" fmla="*/ 10016 w 10035"/>
                  <a:gd name="connsiteY12" fmla="*/ 9718 h 10295"/>
                  <a:gd name="connsiteX13" fmla="*/ 9954 w 10035"/>
                  <a:gd name="connsiteY13" fmla="*/ 9874 h 10295"/>
                  <a:gd name="connsiteX14" fmla="*/ 9810 w 10035"/>
                  <a:gd name="connsiteY14" fmla="*/ 10010 h 10295"/>
                  <a:gd name="connsiteX15" fmla="*/ 9563 w 10035"/>
                  <a:gd name="connsiteY15" fmla="*/ 10128 h 10295"/>
                  <a:gd name="connsiteX16" fmla="*/ 9244 w 10035"/>
                  <a:gd name="connsiteY16" fmla="*/ 10219 h 10295"/>
                  <a:gd name="connsiteX17" fmla="*/ 8864 w 10035"/>
                  <a:gd name="connsiteY17" fmla="*/ 10280 h 10295"/>
                  <a:gd name="connsiteX18" fmla="*/ 8452 w 10035"/>
                  <a:gd name="connsiteY18" fmla="*/ 10295 h 10295"/>
                  <a:gd name="connsiteX19" fmla="*/ 1569 w 10035"/>
                  <a:gd name="connsiteY19" fmla="*/ 10295 h 10295"/>
                  <a:gd name="connsiteX20" fmla="*/ 1158 w 10035"/>
                  <a:gd name="connsiteY20" fmla="*/ 10280 h 10295"/>
                  <a:gd name="connsiteX21" fmla="*/ 788 w 10035"/>
                  <a:gd name="connsiteY21" fmla="*/ 10219 h 10295"/>
                  <a:gd name="connsiteX22" fmla="*/ 479 w 10035"/>
                  <a:gd name="connsiteY22" fmla="*/ 10128 h 10295"/>
                  <a:gd name="connsiteX23" fmla="*/ 242 w 10035"/>
                  <a:gd name="connsiteY23" fmla="*/ 10010 h 10295"/>
                  <a:gd name="connsiteX24" fmla="*/ 67 w 10035"/>
                  <a:gd name="connsiteY24" fmla="*/ 9874 h 10295"/>
                  <a:gd name="connsiteX25" fmla="*/ 16 w 10035"/>
                  <a:gd name="connsiteY25" fmla="*/ 9718 h 10295"/>
                  <a:gd name="connsiteX26" fmla="*/ 0 w 10035"/>
                  <a:gd name="connsiteY26" fmla="*/ 7777 h 10295"/>
                  <a:gd name="connsiteX27" fmla="*/ 16 w 10035"/>
                  <a:gd name="connsiteY27" fmla="*/ 587 h 10295"/>
                  <a:gd name="connsiteX28" fmla="*/ 47 w 10035"/>
                  <a:gd name="connsiteY28" fmla="*/ 496 h 10295"/>
                  <a:gd name="connsiteX29" fmla="*/ 109 w 10035"/>
                  <a:gd name="connsiteY29" fmla="*/ 428 h 10295"/>
                  <a:gd name="connsiteX30" fmla="*/ 242 w 10035"/>
                  <a:gd name="connsiteY30" fmla="*/ 371 h 10295"/>
                  <a:gd name="connsiteX31" fmla="*/ 386 w 10035"/>
                  <a:gd name="connsiteY31" fmla="*/ 337 h 10295"/>
                  <a:gd name="connsiteX32" fmla="*/ 572 w 10035"/>
                  <a:gd name="connsiteY32" fmla="*/ 318 h 10295"/>
                  <a:gd name="connsiteX33" fmla="*/ 788 w 10035"/>
                  <a:gd name="connsiteY33" fmla="*/ 303 h 10295"/>
                  <a:gd name="connsiteX34" fmla="*/ 1024 w 10035"/>
                  <a:gd name="connsiteY34" fmla="*/ 295 h 10295"/>
                  <a:gd name="connsiteX35" fmla="*/ 1292 w 10035"/>
                  <a:gd name="connsiteY35" fmla="*/ 295 h 10295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9810 w 10035"/>
                  <a:gd name="connsiteY8" fmla="*/ 76 h 10000"/>
                  <a:gd name="connsiteX9" fmla="*/ 10016 w 10035"/>
                  <a:gd name="connsiteY9" fmla="*/ 292 h 10000"/>
                  <a:gd name="connsiteX10" fmla="*/ 10035 w 10035"/>
                  <a:gd name="connsiteY10" fmla="*/ 7579 h 10000"/>
                  <a:gd name="connsiteX11" fmla="*/ 10016 w 10035"/>
                  <a:gd name="connsiteY11" fmla="*/ 9423 h 10000"/>
                  <a:gd name="connsiteX12" fmla="*/ 9954 w 10035"/>
                  <a:gd name="connsiteY12" fmla="*/ 9579 h 10000"/>
                  <a:gd name="connsiteX13" fmla="*/ 9810 w 10035"/>
                  <a:gd name="connsiteY13" fmla="*/ 9715 h 10000"/>
                  <a:gd name="connsiteX14" fmla="*/ 9563 w 10035"/>
                  <a:gd name="connsiteY14" fmla="*/ 9833 h 10000"/>
                  <a:gd name="connsiteX15" fmla="*/ 9244 w 10035"/>
                  <a:gd name="connsiteY15" fmla="*/ 9924 h 10000"/>
                  <a:gd name="connsiteX16" fmla="*/ 8864 w 10035"/>
                  <a:gd name="connsiteY16" fmla="*/ 9985 h 10000"/>
                  <a:gd name="connsiteX17" fmla="*/ 8452 w 10035"/>
                  <a:gd name="connsiteY17" fmla="*/ 10000 h 10000"/>
                  <a:gd name="connsiteX18" fmla="*/ 1569 w 10035"/>
                  <a:gd name="connsiteY18" fmla="*/ 10000 h 10000"/>
                  <a:gd name="connsiteX19" fmla="*/ 1158 w 10035"/>
                  <a:gd name="connsiteY19" fmla="*/ 9985 h 10000"/>
                  <a:gd name="connsiteX20" fmla="*/ 788 w 10035"/>
                  <a:gd name="connsiteY20" fmla="*/ 9924 h 10000"/>
                  <a:gd name="connsiteX21" fmla="*/ 479 w 10035"/>
                  <a:gd name="connsiteY21" fmla="*/ 9833 h 10000"/>
                  <a:gd name="connsiteX22" fmla="*/ 242 w 10035"/>
                  <a:gd name="connsiteY22" fmla="*/ 9715 h 10000"/>
                  <a:gd name="connsiteX23" fmla="*/ 67 w 10035"/>
                  <a:gd name="connsiteY23" fmla="*/ 9579 h 10000"/>
                  <a:gd name="connsiteX24" fmla="*/ 16 w 10035"/>
                  <a:gd name="connsiteY24" fmla="*/ 9423 h 10000"/>
                  <a:gd name="connsiteX25" fmla="*/ 0 w 10035"/>
                  <a:gd name="connsiteY25" fmla="*/ 7482 h 10000"/>
                  <a:gd name="connsiteX26" fmla="*/ 16 w 10035"/>
                  <a:gd name="connsiteY26" fmla="*/ 292 h 10000"/>
                  <a:gd name="connsiteX27" fmla="*/ 47 w 10035"/>
                  <a:gd name="connsiteY27" fmla="*/ 201 h 10000"/>
                  <a:gd name="connsiteX28" fmla="*/ 109 w 10035"/>
                  <a:gd name="connsiteY28" fmla="*/ 133 h 10000"/>
                  <a:gd name="connsiteX29" fmla="*/ 242 w 10035"/>
                  <a:gd name="connsiteY29" fmla="*/ 76 h 10000"/>
                  <a:gd name="connsiteX30" fmla="*/ 386 w 10035"/>
                  <a:gd name="connsiteY30" fmla="*/ 42 h 10000"/>
                  <a:gd name="connsiteX31" fmla="*/ 572 w 10035"/>
                  <a:gd name="connsiteY31" fmla="*/ 23 h 10000"/>
                  <a:gd name="connsiteX32" fmla="*/ 788 w 10035"/>
                  <a:gd name="connsiteY32" fmla="*/ 8 h 10000"/>
                  <a:gd name="connsiteX33" fmla="*/ 1024 w 10035"/>
                  <a:gd name="connsiteY33" fmla="*/ 0 h 10000"/>
                  <a:gd name="connsiteX34" fmla="*/ 1292 w 10035"/>
                  <a:gd name="connsiteY34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9810 w 10035"/>
                  <a:gd name="connsiteY8" fmla="*/ 76 h 10000"/>
                  <a:gd name="connsiteX9" fmla="*/ 10035 w 10035"/>
                  <a:gd name="connsiteY9" fmla="*/ 7579 h 10000"/>
                  <a:gd name="connsiteX10" fmla="*/ 10016 w 10035"/>
                  <a:gd name="connsiteY10" fmla="*/ 9423 h 10000"/>
                  <a:gd name="connsiteX11" fmla="*/ 9954 w 10035"/>
                  <a:gd name="connsiteY11" fmla="*/ 9579 h 10000"/>
                  <a:gd name="connsiteX12" fmla="*/ 9810 w 10035"/>
                  <a:gd name="connsiteY12" fmla="*/ 9715 h 10000"/>
                  <a:gd name="connsiteX13" fmla="*/ 9563 w 10035"/>
                  <a:gd name="connsiteY13" fmla="*/ 9833 h 10000"/>
                  <a:gd name="connsiteX14" fmla="*/ 9244 w 10035"/>
                  <a:gd name="connsiteY14" fmla="*/ 9924 h 10000"/>
                  <a:gd name="connsiteX15" fmla="*/ 8864 w 10035"/>
                  <a:gd name="connsiteY15" fmla="*/ 9985 h 10000"/>
                  <a:gd name="connsiteX16" fmla="*/ 8452 w 10035"/>
                  <a:gd name="connsiteY16" fmla="*/ 10000 h 10000"/>
                  <a:gd name="connsiteX17" fmla="*/ 1569 w 10035"/>
                  <a:gd name="connsiteY17" fmla="*/ 10000 h 10000"/>
                  <a:gd name="connsiteX18" fmla="*/ 1158 w 10035"/>
                  <a:gd name="connsiteY18" fmla="*/ 9985 h 10000"/>
                  <a:gd name="connsiteX19" fmla="*/ 788 w 10035"/>
                  <a:gd name="connsiteY19" fmla="*/ 9924 h 10000"/>
                  <a:gd name="connsiteX20" fmla="*/ 479 w 10035"/>
                  <a:gd name="connsiteY20" fmla="*/ 9833 h 10000"/>
                  <a:gd name="connsiteX21" fmla="*/ 242 w 10035"/>
                  <a:gd name="connsiteY21" fmla="*/ 9715 h 10000"/>
                  <a:gd name="connsiteX22" fmla="*/ 67 w 10035"/>
                  <a:gd name="connsiteY22" fmla="*/ 9579 h 10000"/>
                  <a:gd name="connsiteX23" fmla="*/ 16 w 10035"/>
                  <a:gd name="connsiteY23" fmla="*/ 9423 h 10000"/>
                  <a:gd name="connsiteX24" fmla="*/ 0 w 10035"/>
                  <a:gd name="connsiteY24" fmla="*/ 7482 h 10000"/>
                  <a:gd name="connsiteX25" fmla="*/ 16 w 10035"/>
                  <a:gd name="connsiteY25" fmla="*/ 292 h 10000"/>
                  <a:gd name="connsiteX26" fmla="*/ 47 w 10035"/>
                  <a:gd name="connsiteY26" fmla="*/ 201 h 10000"/>
                  <a:gd name="connsiteX27" fmla="*/ 109 w 10035"/>
                  <a:gd name="connsiteY27" fmla="*/ 133 h 10000"/>
                  <a:gd name="connsiteX28" fmla="*/ 242 w 10035"/>
                  <a:gd name="connsiteY28" fmla="*/ 76 h 10000"/>
                  <a:gd name="connsiteX29" fmla="*/ 386 w 10035"/>
                  <a:gd name="connsiteY29" fmla="*/ 42 h 10000"/>
                  <a:gd name="connsiteX30" fmla="*/ 572 w 10035"/>
                  <a:gd name="connsiteY30" fmla="*/ 23 h 10000"/>
                  <a:gd name="connsiteX31" fmla="*/ 788 w 10035"/>
                  <a:gd name="connsiteY31" fmla="*/ 8 h 10000"/>
                  <a:gd name="connsiteX32" fmla="*/ 1024 w 10035"/>
                  <a:gd name="connsiteY32" fmla="*/ 0 h 10000"/>
                  <a:gd name="connsiteX33" fmla="*/ 1292 w 10035"/>
                  <a:gd name="connsiteY33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10035 w 10035"/>
                  <a:gd name="connsiteY8" fmla="*/ 7579 h 10000"/>
                  <a:gd name="connsiteX9" fmla="*/ 10016 w 10035"/>
                  <a:gd name="connsiteY9" fmla="*/ 9423 h 10000"/>
                  <a:gd name="connsiteX10" fmla="*/ 9954 w 10035"/>
                  <a:gd name="connsiteY10" fmla="*/ 9579 h 10000"/>
                  <a:gd name="connsiteX11" fmla="*/ 9810 w 10035"/>
                  <a:gd name="connsiteY11" fmla="*/ 9715 h 10000"/>
                  <a:gd name="connsiteX12" fmla="*/ 9563 w 10035"/>
                  <a:gd name="connsiteY12" fmla="*/ 9833 h 10000"/>
                  <a:gd name="connsiteX13" fmla="*/ 9244 w 10035"/>
                  <a:gd name="connsiteY13" fmla="*/ 9924 h 10000"/>
                  <a:gd name="connsiteX14" fmla="*/ 8864 w 10035"/>
                  <a:gd name="connsiteY14" fmla="*/ 9985 h 10000"/>
                  <a:gd name="connsiteX15" fmla="*/ 8452 w 10035"/>
                  <a:gd name="connsiteY15" fmla="*/ 10000 h 10000"/>
                  <a:gd name="connsiteX16" fmla="*/ 1569 w 10035"/>
                  <a:gd name="connsiteY16" fmla="*/ 10000 h 10000"/>
                  <a:gd name="connsiteX17" fmla="*/ 1158 w 10035"/>
                  <a:gd name="connsiteY17" fmla="*/ 9985 h 10000"/>
                  <a:gd name="connsiteX18" fmla="*/ 788 w 10035"/>
                  <a:gd name="connsiteY18" fmla="*/ 9924 h 10000"/>
                  <a:gd name="connsiteX19" fmla="*/ 479 w 10035"/>
                  <a:gd name="connsiteY19" fmla="*/ 9833 h 10000"/>
                  <a:gd name="connsiteX20" fmla="*/ 242 w 10035"/>
                  <a:gd name="connsiteY20" fmla="*/ 9715 h 10000"/>
                  <a:gd name="connsiteX21" fmla="*/ 67 w 10035"/>
                  <a:gd name="connsiteY21" fmla="*/ 9579 h 10000"/>
                  <a:gd name="connsiteX22" fmla="*/ 16 w 10035"/>
                  <a:gd name="connsiteY22" fmla="*/ 9423 h 10000"/>
                  <a:gd name="connsiteX23" fmla="*/ 0 w 10035"/>
                  <a:gd name="connsiteY23" fmla="*/ 7482 h 10000"/>
                  <a:gd name="connsiteX24" fmla="*/ 16 w 10035"/>
                  <a:gd name="connsiteY24" fmla="*/ 292 h 10000"/>
                  <a:gd name="connsiteX25" fmla="*/ 47 w 10035"/>
                  <a:gd name="connsiteY25" fmla="*/ 201 h 10000"/>
                  <a:gd name="connsiteX26" fmla="*/ 109 w 10035"/>
                  <a:gd name="connsiteY26" fmla="*/ 133 h 10000"/>
                  <a:gd name="connsiteX27" fmla="*/ 242 w 10035"/>
                  <a:gd name="connsiteY27" fmla="*/ 76 h 10000"/>
                  <a:gd name="connsiteX28" fmla="*/ 386 w 10035"/>
                  <a:gd name="connsiteY28" fmla="*/ 42 h 10000"/>
                  <a:gd name="connsiteX29" fmla="*/ 572 w 10035"/>
                  <a:gd name="connsiteY29" fmla="*/ 23 h 10000"/>
                  <a:gd name="connsiteX30" fmla="*/ 788 w 10035"/>
                  <a:gd name="connsiteY30" fmla="*/ 8 h 10000"/>
                  <a:gd name="connsiteX31" fmla="*/ 1024 w 10035"/>
                  <a:gd name="connsiteY31" fmla="*/ 0 h 10000"/>
                  <a:gd name="connsiteX32" fmla="*/ 1292 w 10035"/>
                  <a:gd name="connsiteY32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10035 w 10035"/>
                  <a:gd name="connsiteY7" fmla="*/ 7579 h 10000"/>
                  <a:gd name="connsiteX8" fmla="*/ 10016 w 10035"/>
                  <a:gd name="connsiteY8" fmla="*/ 9423 h 10000"/>
                  <a:gd name="connsiteX9" fmla="*/ 9954 w 10035"/>
                  <a:gd name="connsiteY9" fmla="*/ 9579 h 10000"/>
                  <a:gd name="connsiteX10" fmla="*/ 9810 w 10035"/>
                  <a:gd name="connsiteY10" fmla="*/ 9715 h 10000"/>
                  <a:gd name="connsiteX11" fmla="*/ 9563 w 10035"/>
                  <a:gd name="connsiteY11" fmla="*/ 9833 h 10000"/>
                  <a:gd name="connsiteX12" fmla="*/ 9244 w 10035"/>
                  <a:gd name="connsiteY12" fmla="*/ 9924 h 10000"/>
                  <a:gd name="connsiteX13" fmla="*/ 8864 w 10035"/>
                  <a:gd name="connsiteY13" fmla="*/ 9985 h 10000"/>
                  <a:gd name="connsiteX14" fmla="*/ 8452 w 10035"/>
                  <a:gd name="connsiteY14" fmla="*/ 10000 h 10000"/>
                  <a:gd name="connsiteX15" fmla="*/ 1569 w 10035"/>
                  <a:gd name="connsiteY15" fmla="*/ 10000 h 10000"/>
                  <a:gd name="connsiteX16" fmla="*/ 1158 w 10035"/>
                  <a:gd name="connsiteY16" fmla="*/ 9985 h 10000"/>
                  <a:gd name="connsiteX17" fmla="*/ 788 w 10035"/>
                  <a:gd name="connsiteY17" fmla="*/ 9924 h 10000"/>
                  <a:gd name="connsiteX18" fmla="*/ 479 w 10035"/>
                  <a:gd name="connsiteY18" fmla="*/ 9833 h 10000"/>
                  <a:gd name="connsiteX19" fmla="*/ 242 w 10035"/>
                  <a:gd name="connsiteY19" fmla="*/ 9715 h 10000"/>
                  <a:gd name="connsiteX20" fmla="*/ 67 w 10035"/>
                  <a:gd name="connsiteY20" fmla="*/ 9579 h 10000"/>
                  <a:gd name="connsiteX21" fmla="*/ 16 w 10035"/>
                  <a:gd name="connsiteY21" fmla="*/ 9423 h 10000"/>
                  <a:gd name="connsiteX22" fmla="*/ 0 w 10035"/>
                  <a:gd name="connsiteY22" fmla="*/ 7482 h 10000"/>
                  <a:gd name="connsiteX23" fmla="*/ 16 w 10035"/>
                  <a:gd name="connsiteY23" fmla="*/ 292 h 10000"/>
                  <a:gd name="connsiteX24" fmla="*/ 47 w 10035"/>
                  <a:gd name="connsiteY24" fmla="*/ 201 h 10000"/>
                  <a:gd name="connsiteX25" fmla="*/ 109 w 10035"/>
                  <a:gd name="connsiteY25" fmla="*/ 133 h 10000"/>
                  <a:gd name="connsiteX26" fmla="*/ 242 w 10035"/>
                  <a:gd name="connsiteY26" fmla="*/ 76 h 10000"/>
                  <a:gd name="connsiteX27" fmla="*/ 386 w 10035"/>
                  <a:gd name="connsiteY27" fmla="*/ 42 h 10000"/>
                  <a:gd name="connsiteX28" fmla="*/ 572 w 10035"/>
                  <a:gd name="connsiteY28" fmla="*/ 23 h 10000"/>
                  <a:gd name="connsiteX29" fmla="*/ 788 w 10035"/>
                  <a:gd name="connsiteY29" fmla="*/ 8 h 10000"/>
                  <a:gd name="connsiteX30" fmla="*/ 1024 w 10035"/>
                  <a:gd name="connsiteY30" fmla="*/ 0 h 10000"/>
                  <a:gd name="connsiteX31" fmla="*/ 1292 w 10035"/>
                  <a:gd name="connsiteY31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10035 w 10035"/>
                  <a:gd name="connsiteY6" fmla="*/ 7579 h 10000"/>
                  <a:gd name="connsiteX7" fmla="*/ 10016 w 10035"/>
                  <a:gd name="connsiteY7" fmla="*/ 9423 h 10000"/>
                  <a:gd name="connsiteX8" fmla="*/ 9954 w 10035"/>
                  <a:gd name="connsiteY8" fmla="*/ 9579 h 10000"/>
                  <a:gd name="connsiteX9" fmla="*/ 9810 w 10035"/>
                  <a:gd name="connsiteY9" fmla="*/ 9715 h 10000"/>
                  <a:gd name="connsiteX10" fmla="*/ 9563 w 10035"/>
                  <a:gd name="connsiteY10" fmla="*/ 9833 h 10000"/>
                  <a:gd name="connsiteX11" fmla="*/ 9244 w 10035"/>
                  <a:gd name="connsiteY11" fmla="*/ 9924 h 10000"/>
                  <a:gd name="connsiteX12" fmla="*/ 8864 w 10035"/>
                  <a:gd name="connsiteY12" fmla="*/ 9985 h 10000"/>
                  <a:gd name="connsiteX13" fmla="*/ 8452 w 10035"/>
                  <a:gd name="connsiteY13" fmla="*/ 10000 h 10000"/>
                  <a:gd name="connsiteX14" fmla="*/ 1569 w 10035"/>
                  <a:gd name="connsiteY14" fmla="*/ 10000 h 10000"/>
                  <a:gd name="connsiteX15" fmla="*/ 1158 w 10035"/>
                  <a:gd name="connsiteY15" fmla="*/ 9985 h 10000"/>
                  <a:gd name="connsiteX16" fmla="*/ 788 w 10035"/>
                  <a:gd name="connsiteY16" fmla="*/ 9924 h 10000"/>
                  <a:gd name="connsiteX17" fmla="*/ 479 w 10035"/>
                  <a:gd name="connsiteY17" fmla="*/ 9833 h 10000"/>
                  <a:gd name="connsiteX18" fmla="*/ 242 w 10035"/>
                  <a:gd name="connsiteY18" fmla="*/ 9715 h 10000"/>
                  <a:gd name="connsiteX19" fmla="*/ 67 w 10035"/>
                  <a:gd name="connsiteY19" fmla="*/ 9579 h 10000"/>
                  <a:gd name="connsiteX20" fmla="*/ 16 w 10035"/>
                  <a:gd name="connsiteY20" fmla="*/ 9423 h 10000"/>
                  <a:gd name="connsiteX21" fmla="*/ 0 w 10035"/>
                  <a:gd name="connsiteY21" fmla="*/ 7482 h 10000"/>
                  <a:gd name="connsiteX22" fmla="*/ 16 w 10035"/>
                  <a:gd name="connsiteY22" fmla="*/ 292 h 10000"/>
                  <a:gd name="connsiteX23" fmla="*/ 47 w 10035"/>
                  <a:gd name="connsiteY23" fmla="*/ 201 h 10000"/>
                  <a:gd name="connsiteX24" fmla="*/ 109 w 10035"/>
                  <a:gd name="connsiteY24" fmla="*/ 133 h 10000"/>
                  <a:gd name="connsiteX25" fmla="*/ 242 w 10035"/>
                  <a:gd name="connsiteY25" fmla="*/ 76 h 10000"/>
                  <a:gd name="connsiteX26" fmla="*/ 386 w 10035"/>
                  <a:gd name="connsiteY26" fmla="*/ 42 h 10000"/>
                  <a:gd name="connsiteX27" fmla="*/ 572 w 10035"/>
                  <a:gd name="connsiteY27" fmla="*/ 23 h 10000"/>
                  <a:gd name="connsiteX28" fmla="*/ 788 w 10035"/>
                  <a:gd name="connsiteY28" fmla="*/ 8 h 10000"/>
                  <a:gd name="connsiteX29" fmla="*/ 1024 w 10035"/>
                  <a:gd name="connsiteY29" fmla="*/ 0 h 10000"/>
                  <a:gd name="connsiteX30" fmla="*/ 1292 w 10035"/>
                  <a:gd name="connsiteY30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10035 w 10035"/>
                  <a:gd name="connsiteY5" fmla="*/ 7579 h 10000"/>
                  <a:gd name="connsiteX6" fmla="*/ 10016 w 10035"/>
                  <a:gd name="connsiteY6" fmla="*/ 9423 h 10000"/>
                  <a:gd name="connsiteX7" fmla="*/ 9954 w 10035"/>
                  <a:gd name="connsiteY7" fmla="*/ 9579 h 10000"/>
                  <a:gd name="connsiteX8" fmla="*/ 9810 w 10035"/>
                  <a:gd name="connsiteY8" fmla="*/ 9715 h 10000"/>
                  <a:gd name="connsiteX9" fmla="*/ 9563 w 10035"/>
                  <a:gd name="connsiteY9" fmla="*/ 9833 h 10000"/>
                  <a:gd name="connsiteX10" fmla="*/ 9244 w 10035"/>
                  <a:gd name="connsiteY10" fmla="*/ 9924 h 10000"/>
                  <a:gd name="connsiteX11" fmla="*/ 8864 w 10035"/>
                  <a:gd name="connsiteY11" fmla="*/ 9985 h 10000"/>
                  <a:gd name="connsiteX12" fmla="*/ 8452 w 10035"/>
                  <a:gd name="connsiteY12" fmla="*/ 10000 h 10000"/>
                  <a:gd name="connsiteX13" fmla="*/ 1569 w 10035"/>
                  <a:gd name="connsiteY13" fmla="*/ 10000 h 10000"/>
                  <a:gd name="connsiteX14" fmla="*/ 1158 w 10035"/>
                  <a:gd name="connsiteY14" fmla="*/ 9985 h 10000"/>
                  <a:gd name="connsiteX15" fmla="*/ 788 w 10035"/>
                  <a:gd name="connsiteY15" fmla="*/ 9924 h 10000"/>
                  <a:gd name="connsiteX16" fmla="*/ 479 w 10035"/>
                  <a:gd name="connsiteY16" fmla="*/ 9833 h 10000"/>
                  <a:gd name="connsiteX17" fmla="*/ 242 w 10035"/>
                  <a:gd name="connsiteY17" fmla="*/ 9715 h 10000"/>
                  <a:gd name="connsiteX18" fmla="*/ 67 w 10035"/>
                  <a:gd name="connsiteY18" fmla="*/ 9579 h 10000"/>
                  <a:gd name="connsiteX19" fmla="*/ 16 w 10035"/>
                  <a:gd name="connsiteY19" fmla="*/ 9423 h 10000"/>
                  <a:gd name="connsiteX20" fmla="*/ 0 w 10035"/>
                  <a:gd name="connsiteY20" fmla="*/ 7482 h 10000"/>
                  <a:gd name="connsiteX21" fmla="*/ 16 w 10035"/>
                  <a:gd name="connsiteY21" fmla="*/ 292 h 10000"/>
                  <a:gd name="connsiteX22" fmla="*/ 47 w 10035"/>
                  <a:gd name="connsiteY22" fmla="*/ 201 h 10000"/>
                  <a:gd name="connsiteX23" fmla="*/ 109 w 10035"/>
                  <a:gd name="connsiteY23" fmla="*/ 133 h 10000"/>
                  <a:gd name="connsiteX24" fmla="*/ 242 w 10035"/>
                  <a:gd name="connsiteY24" fmla="*/ 76 h 10000"/>
                  <a:gd name="connsiteX25" fmla="*/ 386 w 10035"/>
                  <a:gd name="connsiteY25" fmla="*/ 42 h 10000"/>
                  <a:gd name="connsiteX26" fmla="*/ 572 w 10035"/>
                  <a:gd name="connsiteY26" fmla="*/ 23 h 10000"/>
                  <a:gd name="connsiteX27" fmla="*/ 788 w 10035"/>
                  <a:gd name="connsiteY27" fmla="*/ 8 h 10000"/>
                  <a:gd name="connsiteX28" fmla="*/ 1024 w 10035"/>
                  <a:gd name="connsiteY28" fmla="*/ 0 h 10000"/>
                  <a:gd name="connsiteX29" fmla="*/ 1292 w 10035"/>
                  <a:gd name="connsiteY29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10035 w 10035"/>
                  <a:gd name="connsiteY4" fmla="*/ 7579 h 10000"/>
                  <a:gd name="connsiteX5" fmla="*/ 10016 w 10035"/>
                  <a:gd name="connsiteY5" fmla="*/ 9423 h 10000"/>
                  <a:gd name="connsiteX6" fmla="*/ 9954 w 10035"/>
                  <a:gd name="connsiteY6" fmla="*/ 9579 h 10000"/>
                  <a:gd name="connsiteX7" fmla="*/ 9810 w 10035"/>
                  <a:gd name="connsiteY7" fmla="*/ 9715 h 10000"/>
                  <a:gd name="connsiteX8" fmla="*/ 9563 w 10035"/>
                  <a:gd name="connsiteY8" fmla="*/ 9833 h 10000"/>
                  <a:gd name="connsiteX9" fmla="*/ 9244 w 10035"/>
                  <a:gd name="connsiteY9" fmla="*/ 9924 h 10000"/>
                  <a:gd name="connsiteX10" fmla="*/ 8864 w 10035"/>
                  <a:gd name="connsiteY10" fmla="*/ 9985 h 10000"/>
                  <a:gd name="connsiteX11" fmla="*/ 8452 w 10035"/>
                  <a:gd name="connsiteY11" fmla="*/ 10000 h 10000"/>
                  <a:gd name="connsiteX12" fmla="*/ 1569 w 10035"/>
                  <a:gd name="connsiteY12" fmla="*/ 10000 h 10000"/>
                  <a:gd name="connsiteX13" fmla="*/ 1158 w 10035"/>
                  <a:gd name="connsiteY13" fmla="*/ 9985 h 10000"/>
                  <a:gd name="connsiteX14" fmla="*/ 788 w 10035"/>
                  <a:gd name="connsiteY14" fmla="*/ 9924 h 10000"/>
                  <a:gd name="connsiteX15" fmla="*/ 479 w 10035"/>
                  <a:gd name="connsiteY15" fmla="*/ 9833 h 10000"/>
                  <a:gd name="connsiteX16" fmla="*/ 242 w 10035"/>
                  <a:gd name="connsiteY16" fmla="*/ 9715 h 10000"/>
                  <a:gd name="connsiteX17" fmla="*/ 67 w 10035"/>
                  <a:gd name="connsiteY17" fmla="*/ 9579 h 10000"/>
                  <a:gd name="connsiteX18" fmla="*/ 16 w 10035"/>
                  <a:gd name="connsiteY18" fmla="*/ 9423 h 10000"/>
                  <a:gd name="connsiteX19" fmla="*/ 0 w 10035"/>
                  <a:gd name="connsiteY19" fmla="*/ 7482 h 10000"/>
                  <a:gd name="connsiteX20" fmla="*/ 16 w 10035"/>
                  <a:gd name="connsiteY20" fmla="*/ 292 h 10000"/>
                  <a:gd name="connsiteX21" fmla="*/ 47 w 10035"/>
                  <a:gd name="connsiteY21" fmla="*/ 201 h 10000"/>
                  <a:gd name="connsiteX22" fmla="*/ 109 w 10035"/>
                  <a:gd name="connsiteY22" fmla="*/ 133 h 10000"/>
                  <a:gd name="connsiteX23" fmla="*/ 242 w 10035"/>
                  <a:gd name="connsiteY23" fmla="*/ 76 h 10000"/>
                  <a:gd name="connsiteX24" fmla="*/ 386 w 10035"/>
                  <a:gd name="connsiteY24" fmla="*/ 42 h 10000"/>
                  <a:gd name="connsiteX25" fmla="*/ 572 w 10035"/>
                  <a:gd name="connsiteY25" fmla="*/ 23 h 10000"/>
                  <a:gd name="connsiteX26" fmla="*/ 788 w 10035"/>
                  <a:gd name="connsiteY26" fmla="*/ 8 h 10000"/>
                  <a:gd name="connsiteX27" fmla="*/ 1024 w 10035"/>
                  <a:gd name="connsiteY27" fmla="*/ 0 h 10000"/>
                  <a:gd name="connsiteX28" fmla="*/ 1292 w 10035"/>
                  <a:gd name="connsiteY28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10035 w 10035"/>
                  <a:gd name="connsiteY3" fmla="*/ 7579 h 10000"/>
                  <a:gd name="connsiteX4" fmla="*/ 10016 w 10035"/>
                  <a:gd name="connsiteY4" fmla="*/ 9423 h 10000"/>
                  <a:gd name="connsiteX5" fmla="*/ 9954 w 10035"/>
                  <a:gd name="connsiteY5" fmla="*/ 9579 h 10000"/>
                  <a:gd name="connsiteX6" fmla="*/ 9810 w 10035"/>
                  <a:gd name="connsiteY6" fmla="*/ 9715 h 10000"/>
                  <a:gd name="connsiteX7" fmla="*/ 9563 w 10035"/>
                  <a:gd name="connsiteY7" fmla="*/ 9833 h 10000"/>
                  <a:gd name="connsiteX8" fmla="*/ 9244 w 10035"/>
                  <a:gd name="connsiteY8" fmla="*/ 9924 h 10000"/>
                  <a:gd name="connsiteX9" fmla="*/ 8864 w 10035"/>
                  <a:gd name="connsiteY9" fmla="*/ 9985 h 10000"/>
                  <a:gd name="connsiteX10" fmla="*/ 8452 w 10035"/>
                  <a:gd name="connsiteY10" fmla="*/ 10000 h 10000"/>
                  <a:gd name="connsiteX11" fmla="*/ 1569 w 10035"/>
                  <a:gd name="connsiteY11" fmla="*/ 10000 h 10000"/>
                  <a:gd name="connsiteX12" fmla="*/ 1158 w 10035"/>
                  <a:gd name="connsiteY12" fmla="*/ 9985 h 10000"/>
                  <a:gd name="connsiteX13" fmla="*/ 788 w 10035"/>
                  <a:gd name="connsiteY13" fmla="*/ 9924 h 10000"/>
                  <a:gd name="connsiteX14" fmla="*/ 479 w 10035"/>
                  <a:gd name="connsiteY14" fmla="*/ 9833 h 10000"/>
                  <a:gd name="connsiteX15" fmla="*/ 242 w 10035"/>
                  <a:gd name="connsiteY15" fmla="*/ 9715 h 10000"/>
                  <a:gd name="connsiteX16" fmla="*/ 67 w 10035"/>
                  <a:gd name="connsiteY16" fmla="*/ 9579 h 10000"/>
                  <a:gd name="connsiteX17" fmla="*/ 16 w 10035"/>
                  <a:gd name="connsiteY17" fmla="*/ 9423 h 10000"/>
                  <a:gd name="connsiteX18" fmla="*/ 0 w 10035"/>
                  <a:gd name="connsiteY18" fmla="*/ 7482 h 10000"/>
                  <a:gd name="connsiteX19" fmla="*/ 16 w 10035"/>
                  <a:gd name="connsiteY19" fmla="*/ 292 h 10000"/>
                  <a:gd name="connsiteX20" fmla="*/ 47 w 10035"/>
                  <a:gd name="connsiteY20" fmla="*/ 201 h 10000"/>
                  <a:gd name="connsiteX21" fmla="*/ 109 w 10035"/>
                  <a:gd name="connsiteY21" fmla="*/ 133 h 10000"/>
                  <a:gd name="connsiteX22" fmla="*/ 242 w 10035"/>
                  <a:gd name="connsiteY22" fmla="*/ 76 h 10000"/>
                  <a:gd name="connsiteX23" fmla="*/ 386 w 10035"/>
                  <a:gd name="connsiteY23" fmla="*/ 42 h 10000"/>
                  <a:gd name="connsiteX24" fmla="*/ 572 w 10035"/>
                  <a:gd name="connsiteY24" fmla="*/ 23 h 10000"/>
                  <a:gd name="connsiteX25" fmla="*/ 788 w 10035"/>
                  <a:gd name="connsiteY25" fmla="*/ 8 h 10000"/>
                  <a:gd name="connsiteX26" fmla="*/ 1024 w 10035"/>
                  <a:gd name="connsiteY26" fmla="*/ 0 h 10000"/>
                  <a:gd name="connsiteX27" fmla="*/ 1292 w 10035"/>
                  <a:gd name="connsiteY27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10035 w 10035"/>
                  <a:gd name="connsiteY2" fmla="*/ 7579 h 10000"/>
                  <a:gd name="connsiteX3" fmla="*/ 10016 w 10035"/>
                  <a:gd name="connsiteY3" fmla="*/ 9423 h 10000"/>
                  <a:gd name="connsiteX4" fmla="*/ 9954 w 10035"/>
                  <a:gd name="connsiteY4" fmla="*/ 9579 h 10000"/>
                  <a:gd name="connsiteX5" fmla="*/ 9810 w 10035"/>
                  <a:gd name="connsiteY5" fmla="*/ 9715 h 10000"/>
                  <a:gd name="connsiteX6" fmla="*/ 9563 w 10035"/>
                  <a:gd name="connsiteY6" fmla="*/ 9833 h 10000"/>
                  <a:gd name="connsiteX7" fmla="*/ 9244 w 10035"/>
                  <a:gd name="connsiteY7" fmla="*/ 9924 h 10000"/>
                  <a:gd name="connsiteX8" fmla="*/ 8864 w 10035"/>
                  <a:gd name="connsiteY8" fmla="*/ 9985 h 10000"/>
                  <a:gd name="connsiteX9" fmla="*/ 8452 w 10035"/>
                  <a:gd name="connsiteY9" fmla="*/ 10000 h 10000"/>
                  <a:gd name="connsiteX10" fmla="*/ 1569 w 10035"/>
                  <a:gd name="connsiteY10" fmla="*/ 10000 h 10000"/>
                  <a:gd name="connsiteX11" fmla="*/ 1158 w 10035"/>
                  <a:gd name="connsiteY11" fmla="*/ 9985 h 10000"/>
                  <a:gd name="connsiteX12" fmla="*/ 788 w 10035"/>
                  <a:gd name="connsiteY12" fmla="*/ 9924 h 10000"/>
                  <a:gd name="connsiteX13" fmla="*/ 479 w 10035"/>
                  <a:gd name="connsiteY13" fmla="*/ 9833 h 10000"/>
                  <a:gd name="connsiteX14" fmla="*/ 242 w 10035"/>
                  <a:gd name="connsiteY14" fmla="*/ 9715 h 10000"/>
                  <a:gd name="connsiteX15" fmla="*/ 67 w 10035"/>
                  <a:gd name="connsiteY15" fmla="*/ 9579 h 10000"/>
                  <a:gd name="connsiteX16" fmla="*/ 16 w 10035"/>
                  <a:gd name="connsiteY16" fmla="*/ 9423 h 10000"/>
                  <a:gd name="connsiteX17" fmla="*/ 0 w 10035"/>
                  <a:gd name="connsiteY17" fmla="*/ 7482 h 10000"/>
                  <a:gd name="connsiteX18" fmla="*/ 16 w 10035"/>
                  <a:gd name="connsiteY18" fmla="*/ 292 h 10000"/>
                  <a:gd name="connsiteX19" fmla="*/ 47 w 10035"/>
                  <a:gd name="connsiteY19" fmla="*/ 201 h 10000"/>
                  <a:gd name="connsiteX20" fmla="*/ 109 w 10035"/>
                  <a:gd name="connsiteY20" fmla="*/ 133 h 10000"/>
                  <a:gd name="connsiteX21" fmla="*/ 242 w 10035"/>
                  <a:gd name="connsiteY21" fmla="*/ 76 h 10000"/>
                  <a:gd name="connsiteX22" fmla="*/ 386 w 10035"/>
                  <a:gd name="connsiteY22" fmla="*/ 42 h 10000"/>
                  <a:gd name="connsiteX23" fmla="*/ 572 w 10035"/>
                  <a:gd name="connsiteY23" fmla="*/ 23 h 10000"/>
                  <a:gd name="connsiteX24" fmla="*/ 788 w 10035"/>
                  <a:gd name="connsiteY24" fmla="*/ 8 h 10000"/>
                  <a:gd name="connsiteX25" fmla="*/ 1024 w 10035"/>
                  <a:gd name="connsiteY25" fmla="*/ 0 h 10000"/>
                  <a:gd name="connsiteX26" fmla="*/ 1292 w 10035"/>
                  <a:gd name="connsiteY26" fmla="*/ 0 h 10000"/>
                  <a:gd name="connsiteX0" fmla="*/ 1024 w 10035"/>
                  <a:gd name="connsiteY0" fmla="*/ 0 h 10000"/>
                  <a:gd name="connsiteX1" fmla="*/ 1569 w 10035"/>
                  <a:gd name="connsiteY1" fmla="*/ 0 h 10000"/>
                  <a:gd name="connsiteX2" fmla="*/ 10035 w 10035"/>
                  <a:gd name="connsiteY2" fmla="*/ 7579 h 10000"/>
                  <a:gd name="connsiteX3" fmla="*/ 10016 w 10035"/>
                  <a:gd name="connsiteY3" fmla="*/ 9423 h 10000"/>
                  <a:gd name="connsiteX4" fmla="*/ 9954 w 10035"/>
                  <a:gd name="connsiteY4" fmla="*/ 9579 h 10000"/>
                  <a:gd name="connsiteX5" fmla="*/ 9810 w 10035"/>
                  <a:gd name="connsiteY5" fmla="*/ 9715 h 10000"/>
                  <a:gd name="connsiteX6" fmla="*/ 9563 w 10035"/>
                  <a:gd name="connsiteY6" fmla="*/ 9833 h 10000"/>
                  <a:gd name="connsiteX7" fmla="*/ 9244 w 10035"/>
                  <a:gd name="connsiteY7" fmla="*/ 9924 h 10000"/>
                  <a:gd name="connsiteX8" fmla="*/ 8864 w 10035"/>
                  <a:gd name="connsiteY8" fmla="*/ 9985 h 10000"/>
                  <a:gd name="connsiteX9" fmla="*/ 8452 w 10035"/>
                  <a:gd name="connsiteY9" fmla="*/ 10000 h 10000"/>
                  <a:gd name="connsiteX10" fmla="*/ 1569 w 10035"/>
                  <a:gd name="connsiteY10" fmla="*/ 10000 h 10000"/>
                  <a:gd name="connsiteX11" fmla="*/ 1158 w 10035"/>
                  <a:gd name="connsiteY11" fmla="*/ 9985 h 10000"/>
                  <a:gd name="connsiteX12" fmla="*/ 788 w 10035"/>
                  <a:gd name="connsiteY12" fmla="*/ 9924 h 10000"/>
                  <a:gd name="connsiteX13" fmla="*/ 479 w 10035"/>
                  <a:gd name="connsiteY13" fmla="*/ 9833 h 10000"/>
                  <a:gd name="connsiteX14" fmla="*/ 242 w 10035"/>
                  <a:gd name="connsiteY14" fmla="*/ 9715 h 10000"/>
                  <a:gd name="connsiteX15" fmla="*/ 67 w 10035"/>
                  <a:gd name="connsiteY15" fmla="*/ 9579 h 10000"/>
                  <a:gd name="connsiteX16" fmla="*/ 16 w 10035"/>
                  <a:gd name="connsiteY16" fmla="*/ 9423 h 10000"/>
                  <a:gd name="connsiteX17" fmla="*/ 0 w 10035"/>
                  <a:gd name="connsiteY17" fmla="*/ 7482 h 10000"/>
                  <a:gd name="connsiteX18" fmla="*/ 16 w 10035"/>
                  <a:gd name="connsiteY18" fmla="*/ 292 h 10000"/>
                  <a:gd name="connsiteX19" fmla="*/ 47 w 10035"/>
                  <a:gd name="connsiteY19" fmla="*/ 201 h 10000"/>
                  <a:gd name="connsiteX20" fmla="*/ 109 w 10035"/>
                  <a:gd name="connsiteY20" fmla="*/ 133 h 10000"/>
                  <a:gd name="connsiteX21" fmla="*/ 242 w 10035"/>
                  <a:gd name="connsiteY21" fmla="*/ 76 h 10000"/>
                  <a:gd name="connsiteX22" fmla="*/ 386 w 10035"/>
                  <a:gd name="connsiteY22" fmla="*/ 42 h 10000"/>
                  <a:gd name="connsiteX23" fmla="*/ 572 w 10035"/>
                  <a:gd name="connsiteY23" fmla="*/ 23 h 10000"/>
                  <a:gd name="connsiteX24" fmla="*/ 788 w 10035"/>
                  <a:gd name="connsiteY24" fmla="*/ 8 h 10000"/>
                  <a:gd name="connsiteX25" fmla="*/ 1024 w 10035"/>
                  <a:gd name="connsiteY25" fmla="*/ 0 h 10000"/>
                  <a:gd name="connsiteX0" fmla="*/ 1024 w 10035"/>
                  <a:gd name="connsiteY0" fmla="*/ 0 h 10000"/>
                  <a:gd name="connsiteX1" fmla="*/ 10035 w 10035"/>
                  <a:gd name="connsiteY1" fmla="*/ 7579 h 10000"/>
                  <a:gd name="connsiteX2" fmla="*/ 10016 w 10035"/>
                  <a:gd name="connsiteY2" fmla="*/ 9423 h 10000"/>
                  <a:gd name="connsiteX3" fmla="*/ 9954 w 10035"/>
                  <a:gd name="connsiteY3" fmla="*/ 9579 h 10000"/>
                  <a:gd name="connsiteX4" fmla="*/ 9810 w 10035"/>
                  <a:gd name="connsiteY4" fmla="*/ 9715 h 10000"/>
                  <a:gd name="connsiteX5" fmla="*/ 9563 w 10035"/>
                  <a:gd name="connsiteY5" fmla="*/ 9833 h 10000"/>
                  <a:gd name="connsiteX6" fmla="*/ 9244 w 10035"/>
                  <a:gd name="connsiteY6" fmla="*/ 9924 h 10000"/>
                  <a:gd name="connsiteX7" fmla="*/ 8864 w 10035"/>
                  <a:gd name="connsiteY7" fmla="*/ 9985 h 10000"/>
                  <a:gd name="connsiteX8" fmla="*/ 8452 w 10035"/>
                  <a:gd name="connsiteY8" fmla="*/ 10000 h 10000"/>
                  <a:gd name="connsiteX9" fmla="*/ 1569 w 10035"/>
                  <a:gd name="connsiteY9" fmla="*/ 10000 h 10000"/>
                  <a:gd name="connsiteX10" fmla="*/ 1158 w 10035"/>
                  <a:gd name="connsiteY10" fmla="*/ 9985 h 10000"/>
                  <a:gd name="connsiteX11" fmla="*/ 788 w 10035"/>
                  <a:gd name="connsiteY11" fmla="*/ 9924 h 10000"/>
                  <a:gd name="connsiteX12" fmla="*/ 479 w 10035"/>
                  <a:gd name="connsiteY12" fmla="*/ 9833 h 10000"/>
                  <a:gd name="connsiteX13" fmla="*/ 242 w 10035"/>
                  <a:gd name="connsiteY13" fmla="*/ 9715 h 10000"/>
                  <a:gd name="connsiteX14" fmla="*/ 67 w 10035"/>
                  <a:gd name="connsiteY14" fmla="*/ 9579 h 10000"/>
                  <a:gd name="connsiteX15" fmla="*/ 16 w 10035"/>
                  <a:gd name="connsiteY15" fmla="*/ 9423 h 10000"/>
                  <a:gd name="connsiteX16" fmla="*/ 0 w 10035"/>
                  <a:gd name="connsiteY16" fmla="*/ 7482 h 10000"/>
                  <a:gd name="connsiteX17" fmla="*/ 16 w 10035"/>
                  <a:gd name="connsiteY17" fmla="*/ 292 h 10000"/>
                  <a:gd name="connsiteX18" fmla="*/ 47 w 10035"/>
                  <a:gd name="connsiteY18" fmla="*/ 201 h 10000"/>
                  <a:gd name="connsiteX19" fmla="*/ 109 w 10035"/>
                  <a:gd name="connsiteY19" fmla="*/ 133 h 10000"/>
                  <a:gd name="connsiteX20" fmla="*/ 242 w 10035"/>
                  <a:gd name="connsiteY20" fmla="*/ 76 h 10000"/>
                  <a:gd name="connsiteX21" fmla="*/ 386 w 10035"/>
                  <a:gd name="connsiteY21" fmla="*/ 42 h 10000"/>
                  <a:gd name="connsiteX22" fmla="*/ 572 w 10035"/>
                  <a:gd name="connsiteY22" fmla="*/ 23 h 10000"/>
                  <a:gd name="connsiteX23" fmla="*/ 788 w 10035"/>
                  <a:gd name="connsiteY23" fmla="*/ 8 h 10000"/>
                  <a:gd name="connsiteX24" fmla="*/ 1024 w 10035"/>
                  <a:gd name="connsiteY24" fmla="*/ 0 h 10000"/>
                  <a:gd name="connsiteX0" fmla="*/ 788 w 10035"/>
                  <a:gd name="connsiteY0" fmla="*/ 0 h 9992"/>
                  <a:gd name="connsiteX1" fmla="*/ 10035 w 10035"/>
                  <a:gd name="connsiteY1" fmla="*/ 7571 h 9992"/>
                  <a:gd name="connsiteX2" fmla="*/ 10016 w 10035"/>
                  <a:gd name="connsiteY2" fmla="*/ 9415 h 9992"/>
                  <a:gd name="connsiteX3" fmla="*/ 9954 w 10035"/>
                  <a:gd name="connsiteY3" fmla="*/ 9571 h 9992"/>
                  <a:gd name="connsiteX4" fmla="*/ 9810 w 10035"/>
                  <a:gd name="connsiteY4" fmla="*/ 9707 h 9992"/>
                  <a:gd name="connsiteX5" fmla="*/ 9563 w 10035"/>
                  <a:gd name="connsiteY5" fmla="*/ 9825 h 9992"/>
                  <a:gd name="connsiteX6" fmla="*/ 9244 w 10035"/>
                  <a:gd name="connsiteY6" fmla="*/ 9916 h 9992"/>
                  <a:gd name="connsiteX7" fmla="*/ 8864 w 10035"/>
                  <a:gd name="connsiteY7" fmla="*/ 9977 h 9992"/>
                  <a:gd name="connsiteX8" fmla="*/ 8452 w 10035"/>
                  <a:gd name="connsiteY8" fmla="*/ 9992 h 9992"/>
                  <a:gd name="connsiteX9" fmla="*/ 1569 w 10035"/>
                  <a:gd name="connsiteY9" fmla="*/ 9992 h 9992"/>
                  <a:gd name="connsiteX10" fmla="*/ 1158 w 10035"/>
                  <a:gd name="connsiteY10" fmla="*/ 9977 h 9992"/>
                  <a:gd name="connsiteX11" fmla="*/ 788 w 10035"/>
                  <a:gd name="connsiteY11" fmla="*/ 9916 h 9992"/>
                  <a:gd name="connsiteX12" fmla="*/ 479 w 10035"/>
                  <a:gd name="connsiteY12" fmla="*/ 9825 h 9992"/>
                  <a:gd name="connsiteX13" fmla="*/ 242 w 10035"/>
                  <a:gd name="connsiteY13" fmla="*/ 9707 h 9992"/>
                  <a:gd name="connsiteX14" fmla="*/ 67 w 10035"/>
                  <a:gd name="connsiteY14" fmla="*/ 9571 h 9992"/>
                  <a:gd name="connsiteX15" fmla="*/ 16 w 10035"/>
                  <a:gd name="connsiteY15" fmla="*/ 9415 h 9992"/>
                  <a:gd name="connsiteX16" fmla="*/ 0 w 10035"/>
                  <a:gd name="connsiteY16" fmla="*/ 7474 h 9992"/>
                  <a:gd name="connsiteX17" fmla="*/ 16 w 10035"/>
                  <a:gd name="connsiteY17" fmla="*/ 284 h 9992"/>
                  <a:gd name="connsiteX18" fmla="*/ 47 w 10035"/>
                  <a:gd name="connsiteY18" fmla="*/ 193 h 9992"/>
                  <a:gd name="connsiteX19" fmla="*/ 109 w 10035"/>
                  <a:gd name="connsiteY19" fmla="*/ 125 h 9992"/>
                  <a:gd name="connsiteX20" fmla="*/ 242 w 10035"/>
                  <a:gd name="connsiteY20" fmla="*/ 68 h 9992"/>
                  <a:gd name="connsiteX21" fmla="*/ 386 w 10035"/>
                  <a:gd name="connsiteY21" fmla="*/ 34 h 9992"/>
                  <a:gd name="connsiteX22" fmla="*/ 572 w 10035"/>
                  <a:gd name="connsiteY22" fmla="*/ 15 h 9992"/>
                  <a:gd name="connsiteX23" fmla="*/ 788 w 10035"/>
                  <a:gd name="connsiteY23" fmla="*/ 0 h 9992"/>
                  <a:gd name="connsiteX0" fmla="*/ 570 w 10000"/>
                  <a:gd name="connsiteY0" fmla="*/ 0 h 9985"/>
                  <a:gd name="connsiteX1" fmla="*/ 10000 w 10000"/>
                  <a:gd name="connsiteY1" fmla="*/ 7562 h 9985"/>
                  <a:gd name="connsiteX2" fmla="*/ 9981 w 10000"/>
                  <a:gd name="connsiteY2" fmla="*/ 9408 h 9985"/>
                  <a:gd name="connsiteX3" fmla="*/ 9919 w 10000"/>
                  <a:gd name="connsiteY3" fmla="*/ 9564 h 9985"/>
                  <a:gd name="connsiteX4" fmla="*/ 9776 w 10000"/>
                  <a:gd name="connsiteY4" fmla="*/ 9700 h 9985"/>
                  <a:gd name="connsiteX5" fmla="*/ 9530 w 10000"/>
                  <a:gd name="connsiteY5" fmla="*/ 9818 h 9985"/>
                  <a:gd name="connsiteX6" fmla="*/ 9212 w 10000"/>
                  <a:gd name="connsiteY6" fmla="*/ 9909 h 9985"/>
                  <a:gd name="connsiteX7" fmla="*/ 8833 w 10000"/>
                  <a:gd name="connsiteY7" fmla="*/ 9970 h 9985"/>
                  <a:gd name="connsiteX8" fmla="*/ 8423 w 10000"/>
                  <a:gd name="connsiteY8" fmla="*/ 9985 h 9985"/>
                  <a:gd name="connsiteX9" fmla="*/ 1564 w 10000"/>
                  <a:gd name="connsiteY9" fmla="*/ 9985 h 9985"/>
                  <a:gd name="connsiteX10" fmla="*/ 1154 w 10000"/>
                  <a:gd name="connsiteY10" fmla="*/ 9970 h 9985"/>
                  <a:gd name="connsiteX11" fmla="*/ 785 w 10000"/>
                  <a:gd name="connsiteY11" fmla="*/ 9909 h 9985"/>
                  <a:gd name="connsiteX12" fmla="*/ 477 w 10000"/>
                  <a:gd name="connsiteY12" fmla="*/ 9818 h 9985"/>
                  <a:gd name="connsiteX13" fmla="*/ 241 w 10000"/>
                  <a:gd name="connsiteY13" fmla="*/ 9700 h 9985"/>
                  <a:gd name="connsiteX14" fmla="*/ 67 w 10000"/>
                  <a:gd name="connsiteY14" fmla="*/ 9564 h 9985"/>
                  <a:gd name="connsiteX15" fmla="*/ 16 w 10000"/>
                  <a:gd name="connsiteY15" fmla="*/ 9408 h 9985"/>
                  <a:gd name="connsiteX16" fmla="*/ 0 w 10000"/>
                  <a:gd name="connsiteY16" fmla="*/ 7465 h 9985"/>
                  <a:gd name="connsiteX17" fmla="*/ 16 w 10000"/>
                  <a:gd name="connsiteY17" fmla="*/ 269 h 9985"/>
                  <a:gd name="connsiteX18" fmla="*/ 47 w 10000"/>
                  <a:gd name="connsiteY18" fmla="*/ 178 h 9985"/>
                  <a:gd name="connsiteX19" fmla="*/ 109 w 10000"/>
                  <a:gd name="connsiteY19" fmla="*/ 110 h 9985"/>
                  <a:gd name="connsiteX20" fmla="*/ 241 w 10000"/>
                  <a:gd name="connsiteY20" fmla="*/ 53 h 9985"/>
                  <a:gd name="connsiteX21" fmla="*/ 385 w 10000"/>
                  <a:gd name="connsiteY21" fmla="*/ 19 h 9985"/>
                  <a:gd name="connsiteX22" fmla="*/ 570 w 10000"/>
                  <a:gd name="connsiteY22" fmla="*/ 0 h 9985"/>
                  <a:gd name="connsiteX0" fmla="*/ 385 w 10000"/>
                  <a:gd name="connsiteY0" fmla="*/ 0 h 9981"/>
                  <a:gd name="connsiteX1" fmla="*/ 10000 w 10000"/>
                  <a:gd name="connsiteY1" fmla="*/ 7554 h 9981"/>
                  <a:gd name="connsiteX2" fmla="*/ 9981 w 10000"/>
                  <a:gd name="connsiteY2" fmla="*/ 9403 h 9981"/>
                  <a:gd name="connsiteX3" fmla="*/ 9919 w 10000"/>
                  <a:gd name="connsiteY3" fmla="*/ 9559 h 9981"/>
                  <a:gd name="connsiteX4" fmla="*/ 9776 w 10000"/>
                  <a:gd name="connsiteY4" fmla="*/ 9696 h 9981"/>
                  <a:gd name="connsiteX5" fmla="*/ 9530 w 10000"/>
                  <a:gd name="connsiteY5" fmla="*/ 9814 h 9981"/>
                  <a:gd name="connsiteX6" fmla="*/ 9212 w 10000"/>
                  <a:gd name="connsiteY6" fmla="*/ 9905 h 9981"/>
                  <a:gd name="connsiteX7" fmla="*/ 8833 w 10000"/>
                  <a:gd name="connsiteY7" fmla="*/ 9966 h 9981"/>
                  <a:gd name="connsiteX8" fmla="*/ 8423 w 10000"/>
                  <a:gd name="connsiteY8" fmla="*/ 9981 h 9981"/>
                  <a:gd name="connsiteX9" fmla="*/ 1564 w 10000"/>
                  <a:gd name="connsiteY9" fmla="*/ 9981 h 9981"/>
                  <a:gd name="connsiteX10" fmla="*/ 1154 w 10000"/>
                  <a:gd name="connsiteY10" fmla="*/ 9966 h 9981"/>
                  <a:gd name="connsiteX11" fmla="*/ 785 w 10000"/>
                  <a:gd name="connsiteY11" fmla="*/ 9905 h 9981"/>
                  <a:gd name="connsiteX12" fmla="*/ 477 w 10000"/>
                  <a:gd name="connsiteY12" fmla="*/ 9814 h 9981"/>
                  <a:gd name="connsiteX13" fmla="*/ 241 w 10000"/>
                  <a:gd name="connsiteY13" fmla="*/ 9696 h 9981"/>
                  <a:gd name="connsiteX14" fmla="*/ 67 w 10000"/>
                  <a:gd name="connsiteY14" fmla="*/ 9559 h 9981"/>
                  <a:gd name="connsiteX15" fmla="*/ 16 w 10000"/>
                  <a:gd name="connsiteY15" fmla="*/ 9403 h 9981"/>
                  <a:gd name="connsiteX16" fmla="*/ 0 w 10000"/>
                  <a:gd name="connsiteY16" fmla="*/ 7457 h 9981"/>
                  <a:gd name="connsiteX17" fmla="*/ 16 w 10000"/>
                  <a:gd name="connsiteY17" fmla="*/ 250 h 9981"/>
                  <a:gd name="connsiteX18" fmla="*/ 47 w 10000"/>
                  <a:gd name="connsiteY18" fmla="*/ 159 h 9981"/>
                  <a:gd name="connsiteX19" fmla="*/ 109 w 10000"/>
                  <a:gd name="connsiteY19" fmla="*/ 91 h 9981"/>
                  <a:gd name="connsiteX20" fmla="*/ 241 w 10000"/>
                  <a:gd name="connsiteY20" fmla="*/ 34 h 9981"/>
                  <a:gd name="connsiteX21" fmla="*/ 385 w 10000"/>
                  <a:gd name="connsiteY21" fmla="*/ 0 h 9981"/>
                  <a:gd name="connsiteX0" fmla="*/ 385 w 10000"/>
                  <a:gd name="connsiteY0" fmla="*/ 0 h 10000"/>
                  <a:gd name="connsiteX1" fmla="*/ 10000 w 10000"/>
                  <a:gd name="connsiteY1" fmla="*/ 7568 h 10000"/>
                  <a:gd name="connsiteX2" fmla="*/ 9981 w 10000"/>
                  <a:gd name="connsiteY2" fmla="*/ 9421 h 10000"/>
                  <a:gd name="connsiteX3" fmla="*/ 9919 w 10000"/>
                  <a:gd name="connsiteY3" fmla="*/ 9577 h 10000"/>
                  <a:gd name="connsiteX4" fmla="*/ 9776 w 10000"/>
                  <a:gd name="connsiteY4" fmla="*/ 9714 h 10000"/>
                  <a:gd name="connsiteX5" fmla="*/ 9530 w 10000"/>
                  <a:gd name="connsiteY5" fmla="*/ 9833 h 10000"/>
                  <a:gd name="connsiteX6" fmla="*/ 9212 w 10000"/>
                  <a:gd name="connsiteY6" fmla="*/ 9924 h 10000"/>
                  <a:gd name="connsiteX7" fmla="*/ 8833 w 10000"/>
                  <a:gd name="connsiteY7" fmla="*/ 9985 h 10000"/>
                  <a:gd name="connsiteX8" fmla="*/ 8423 w 10000"/>
                  <a:gd name="connsiteY8" fmla="*/ 10000 h 10000"/>
                  <a:gd name="connsiteX9" fmla="*/ 1564 w 10000"/>
                  <a:gd name="connsiteY9" fmla="*/ 10000 h 10000"/>
                  <a:gd name="connsiteX10" fmla="*/ 1154 w 10000"/>
                  <a:gd name="connsiteY10" fmla="*/ 9985 h 10000"/>
                  <a:gd name="connsiteX11" fmla="*/ 785 w 10000"/>
                  <a:gd name="connsiteY11" fmla="*/ 9924 h 10000"/>
                  <a:gd name="connsiteX12" fmla="*/ 477 w 10000"/>
                  <a:gd name="connsiteY12" fmla="*/ 9833 h 10000"/>
                  <a:gd name="connsiteX13" fmla="*/ 241 w 10000"/>
                  <a:gd name="connsiteY13" fmla="*/ 9714 h 10000"/>
                  <a:gd name="connsiteX14" fmla="*/ 67 w 10000"/>
                  <a:gd name="connsiteY14" fmla="*/ 9577 h 10000"/>
                  <a:gd name="connsiteX15" fmla="*/ 16 w 10000"/>
                  <a:gd name="connsiteY15" fmla="*/ 9421 h 10000"/>
                  <a:gd name="connsiteX16" fmla="*/ 0 w 10000"/>
                  <a:gd name="connsiteY16" fmla="*/ 7471 h 10000"/>
                  <a:gd name="connsiteX17" fmla="*/ 16 w 10000"/>
                  <a:gd name="connsiteY17" fmla="*/ 250 h 10000"/>
                  <a:gd name="connsiteX18" fmla="*/ 47 w 10000"/>
                  <a:gd name="connsiteY18" fmla="*/ 159 h 10000"/>
                  <a:gd name="connsiteX19" fmla="*/ 109 w 10000"/>
                  <a:gd name="connsiteY19" fmla="*/ 91 h 10000"/>
                  <a:gd name="connsiteX20" fmla="*/ 385 w 10000"/>
                  <a:gd name="connsiteY20" fmla="*/ 0 h 10000"/>
                  <a:gd name="connsiteX0" fmla="*/ 109 w 10000"/>
                  <a:gd name="connsiteY0" fmla="*/ 0 h 9909"/>
                  <a:gd name="connsiteX1" fmla="*/ 10000 w 10000"/>
                  <a:gd name="connsiteY1" fmla="*/ 7477 h 9909"/>
                  <a:gd name="connsiteX2" fmla="*/ 9981 w 10000"/>
                  <a:gd name="connsiteY2" fmla="*/ 9330 h 9909"/>
                  <a:gd name="connsiteX3" fmla="*/ 9919 w 10000"/>
                  <a:gd name="connsiteY3" fmla="*/ 9486 h 9909"/>
                  <a:gd name="connsiteX4" fmla="*/ 9776 w 10000"/>
                  <a:gd name="connsiteY4" fmla="*/ 9623 h 9909"/>
                  <a:gd name="connsiteX5" fmla="*/ 9530 w 10000"/>
                  <a:gd name="connsiteY5" fmla="*/ 9742 h 9909"/>
                  <a:gd name="connsiteX6" fmla="*/ 9212 w 10000"/>
                  <a:gd name="connsiteY6" fmla="*/ 9833 h 9909"/>
                  <a:gd name="connsiteX7" fmla="*/ 8833 w 10000"/>
                  <a:gd name="connsiteY7" fmla="*/ 9894 h 9909"/>
                  <a:gd name="connsiteX8" fmla="*/ 8423 w 10000"/>
                  <a:gd name="connsiteY8" fmla="*/ 9909 h 9909"/>
                  <a:gd name="connsiteX9" fmla="*/ 1564 w 10000"/>
                  <a:gd name="connsiteY9" fmla="*/ 9909 h 9909"/>
                  <a:gd name="connsiteX10" fmla="*/ 1154 w 10000"/>
                  <a:gd name="connsiteY10" fmla="*/ 9894 h 9909"/>
                  <a:gd name="connsiteX11" fmla="*/ 785 w 10000"/>
                  <a:gd name="connsiteY11" fmla="*/ 9833 h 9909"/>
                  <a:gd name="connsiteX12" fmla="*/ 477 w 10000"/>
                  <a:gd name="connsiteY12" fmla="*/ 9742 h 9909"/>
                  <a:gd name="connsiteX13" fmla="*/ 241 w 10000"/>
                  <a:gd name="connsiteY13" fmla="*/ 9623 h 9909"/>
                  <a:gd name="connsiteX14" fmla="*/ 67 w 10000"/>
                  <a:gd name="connsiteY14" fmla="*/ 9486 h 9909"/>
                  <a:gd name="connsiteX15" fmla="*/ 16 w 10000"/>
                  <a:gd name="connsiteY15" fmla="*/ 9330 h 9909"/>
                  <a:gd name="connsiteX16" fmla="*/ 0 w 10000"/>
                  <a:gd name="connsiteY16" fmla="*/ 7380 h 9909"/>
                  <a:gd name="connsiteX17" fmla="*/ 16 w 10000"/>
                  <a:gd name="connsiteY17" fmla="*/ 159 h 9909"/>
                  <a:gd name="connsiteX18" fmla="*/ 47 w 10000"/>
                  <a:gd name="connsiteY18" fmla="*/ 68 h 9909"/>
                  <a:gd name="connsiteX19" fmla="*/ 109 w 10000"/>
                  <a:gd name="connsiteY19" fmla="*/ 0 h 9909"/>
                  <a:gd name="connsiteX0" fmla="*/ 47 w 10000"/>
                  <a:gd name="connsiteY0" fmla="*/ 0 h 9931"/>
                  <a:gd name="connsiteX1" fmla="*/ 10000 w 10000"/>
                  <a:gd name="connsiteY1" fmla="*/ 7477 h 9931"/>
                  <a:gd name="connsiteX2" fmla="*/ 9981 w 10000"/>
                  <a:gd name="connsiteY2" fmla="*/ 9347 h 9931"/>
                  <a:gd name="connsiteX3" fmla="*/ 9919 w 10000"/>
                  <a:gd name="connsiteY3" fmla="*/ 9504 h 9931"/>
                  <a:gd name="connsiteX4" fmla="*/ 9776 w 10000"/>
                  <a:gd name="connsiteY4" fmla="*/ 9642 h 9931"/>
                  <a:gd name="connsiteX5" fmla="*/ 9530 w 10000"/>
                  <a:gd name="connsiteY5" fmla="*/ 9762 h 9931"/>
                  <a:gd name="connsiteX6" fmla="*/ 9212 w 10000"/>
                  <a:gd name="connsiteY6" fmla="*/ 9854 h 9931"/>
                  <a:gd name="connsiteX7" fmla="*/ 8833 w 10000"/>
                  <a:gd name="connsiteY7" fmla="*/ 9916 h 9931"/>
                  <a:gd name="connsiteX8" fmla="*/ 8423 w 10000"/>
                  <a:gd name="connsiteY8" fmla="*/ 9931 h 9931"/>
                  <a:gd name="connsiteX9" fmla="*/ 1564 w 10000"/>
                  <a:gd name="connsiteY9" fmla="*/ 9931 h 9931"/>
                  <a:gd name="connsiteX10" fmla="*/ 1154 w 10000"/>
                  <a:gd name="connsiteY10" fmla="*/ 9916 h 9931"/>
                  <a:gd name="connsiteX11" fmla="*/ 785 w 10000"/>
                  <a:gd name="connsiteY11" fmla="*/ 9854 h 9931"/>
                  <a:gd name="connsiteX12" fmla="*/ 477 w 10000"/>
                  <a:gd name="connsiteY12" fmla="*/ 9762 h 9931"/>
                  <a:gd name="connsiteX13" fmla="*/ 241 w 10000"/>
                  <a:gd name="connsiteY13" fmla="*/ 9642 h 9931"/>
                  <a:gd name="connsiteX14" fmla="*/ 67 w 10000"/>
                  <a:gd name="connsiteY14" fmla="*/ 9504 h 9931"/>
                  <a:gd name="connsiteX15" fmla="*/ 16 w 10000"/>
                  <a:gd name="connsiteY15" fmla="*/ 9347 h 9931"/>
                  <a:gd name="connsiteX16" fmla="*/ 0 w 10000"/>
                  <a:gd name="connsiteY16" fmla="*/ 7379 h 9931"/>
                  <a:gd name="connsiteX17" fmla="*/ 16 w 10000"/>
                  <a:gd name="connsiteY17" fmla="*/ 91 h 9931"/>
                  <a:gd name="connsiteX18" fmla="*/ 47 w 10000"/>
                  <a:gd name="connsiteY18" fmla="*/ 0 h 9931"/>
                  <a:gd name="connsiteX0" fmla="*/ 16 w 10000"/>
                  <a:gd name="connsiteY0" fmla="*/ 0 h 9908"/>
                  <a:gd name="connsiteX1" fmla="*/ 10000 w 10000"/>
                  <a:gd name="connsiteY1" fmla="*/ 7437 h 9908"/>
                  <a:gd name="connsiteX2" fmla="*/ 9981 w 10000"/>
                  <a:gd name="connsiteY2" fmla="*/ 9320 h 9908"/>
                  <a:gd name="connsiteX3" fmla="*/ 9919 w 10000"/>
                  <a:gd name="connsiteY3" fmla="*/ 9478 h 9908"/>
                  <a:gd name="connsiteX4" fmla="*/ 9776 w 10000"/>
                  <a:gd name="connsiteY4" fmla="*/ 9617 h 9908"/>
                  <a:gd name="connsiteX5" fmla="*/ 9530 w 10000"/>
                  <a:gd name="connsiteY5" fmla="*/ 9738 h 9908"/>
                  <a:gd name="connsiteX6" fmla="*/ 9212 w 10000"/>
                  <a:gd name="connsiteY6" fmla="*/ 9830 h 9908"/>
                  <a:gd name="connsiteX7" fmla="*/ 8833 w 10000"/>
                  <a:gd name="connsiteY7" fmla="*/ 9893 h 9908"/>
                  <a:gd name="connsiteX8" fmla="*/ 8423 w 10000"/>
                  <a:gd name="connsiteY8" fmla="*/ 9908 h 9908"/>
                  <a:gd name="connsiteX9" fmla="*/ 1564 w 10000"/>
                  <a:gd name="connsiteY9" fmla="*/ 9908 h 9908"/>
                  <a:gd name="connsiteX10" fmla="*/ 1154 w 10000"/>
                  <a:gd name="connsiteY10" fmla="*/ 9893 h 9908"/>
                  <a:gd name="connsiteX11" fmla="*/ 785 w 10000"/>
                  <a:gd name="connsiteY11" fmla="*/ 9830 h 9908"/>
                  <a:gd name="connsiteX12" fmla="*/ 477 w 10000"/>
                  <a:gd name="connsiteY12" fmla="*/ 9738 h 9908"/>
                  <a:gd name="connsiteX13" fmla="*/ 241 w 10000"/>
                  <a:gd name="connsiteY13" fmla="*/ 9617 h 9908"/>
                  <a:gd name="connsiteX14" fmla="*/ 67 w 10000"/>
                  <a:gd name="connsiteY14" fmla="*/ 9478 h 9908"/>
                  <a:gd name="connsiteX15" fmla="*/ 16 w 10000"/>
                  <a:gd name="connsiteY15" fmla="*/ 9320 h 9908"/>
                  <a:gd name="connsiteX16" fmla="*/ 0 w 10000"/>
                  <a:gd name="connsiteY16" fmla="*/ 7338 h 9908"/>
                  <a:gd name="connsiteX17" fmla="*/ 16 w 10000"/>
                  <a:gd name="connsiteY17" fmla="*/ 0 h 9908"/>
                  <a:gd name="connsiteX0" fmla="*/ 0 w 10000"/>
                  <a:gd name="connsiteY0" fmla="*/ 199 h 2793"/>
                  <a:gd name="connsiteX1" fmla="*/ 10000 w 10000"/>
                  <a:gd name="connsiteY1" fmla="*/ 299 h 2793"/>
                  <a:gd name="connsiteX2" fmla="*/ 9981 w 10000"/>
                  <a:gd name="connsiteY2" fmla="*/ 2200 h 2793"/>
                  <a:gd name="connsiteX3" fmla="*/ 9919 w 10000"/>
                  <a:gd name="connsiteY3" fmla="*/ 2359 h 2793"/>
                  <a:gd name="connsiteX4" fmla="*/ 9776 w 10000"/>
                  <a:gd name="connsiteY4" fmla="*/ 2499 h 2793"/>
                  <a:gd name="connsiteX5" fmla="*/ 9530 w 10000"/>
                  <a:gd name="connsiteY5" fmla="*/ 2621 h 2793"/>
                  <a:gd name="connsiteX6" fmla="*/ 9212 w 10000"/>
                  <a:gd name="connsiteY6" fmla="*/ 2714 h 2793"/>
                  <a:gd name="connsiteX7" fmla="*/ 8833 w 10000"/>
                  <a:gd name="connsiteY7" fmla="*/ 2778 h 2793"/>
                  <a:gd name="connsiteX8" fmla="*/ 8423 w 10000"/>
                  <a:gd name="connsiteY8" fmla="*/ 2793 h 2793"/>
                  <a:gd name="connsiteX9" fmla="*/ 1564 w 10000"/>
                  <a:gd name="connsiteY9" fmla="*/ 2793 h 2793"/>
                  <a:gd name="connsiteX10" fmla="*/ 1154 w 10000"/>
                  <a:gd name="connsiteY10" fmla="*/ 2778 h 2793"/>
                  <a:gd name="connsiteX11" fmla="*/ 785 w 10000"/>
                  <a:gd name="connsiteY11" fmla="*/ 2714 h 2793"/>
                  <a:gd name="connsiteX12" fmla="*/ 477 w 10000"/>
                  <a:gd name="connsiteY12" fmla="*/ 2621 h 2793"/>
                  <a:gd name="connsiteX13" fmla="*/ 241 w 10000"/>
                  <a:gd name="connsiteY13" fmla="*/ 2499 h 2793"/>
                  <a:gd name="connsiteX14" fmla="*/ 67 w 10000"/>
                  <a:gd name="connsiteY14" fmla="*/ 2359 h 2793"/>
                  <a:gd name="connsiteX15" fmla="*/ 16 w 10000"/>
                  <a:gd name="connsiteY15" fmla="*/ 2200 h 2793"/>
                  <a:gd name="connsiteX16" fmla="*/ 0 w 10000"/>
                  <a:gd name="connsiteY16" fmla="*/ 199 h 2793"/>
                  <a:gd name="connsiteX0" fmla="*/ 0 w 10000"/>
                  <a:gd name="connsiteY0" fmla="*/ 0 h 9288"/>
                  <a:gd name="connsiteX1" fmla="*/ 10000 w 10000"/>
                  <a:gd name="connsiteY1" fmla="*/ 359 h 9288"/>
                  <a:gd name="connsiteX2" fmla="*/ 9981 w 10000"/>
                  <a:gd name="connsiteY2" fmla="*/ 7165 h 9288"/>
                  <a:gd name="connsiteX3" fmla="*/ 9919 w 10000"/>
                  <a:gd name="connsiteY3" fmla="*/ 7734 h 9288"/>
                  <a:gd name="connsiteX4" fmla="*/ 9776 w 10000"/>
                  <a:gd name="connsiteY4" fmla="*/ 8235 h 9288"/>
                  <a:gd name="connsiteX5" fmla="*/ 9530 w 10000"/>
                  <a:gd name="connsiteY5" fmla="*/ 8672 h 9288"/>
                  <a:gd name="connsiteX6" fmla="*/ 9212 w 10000"/>
                  <a:gd name="connsiteY6" fmla="*/ 9005 h 9288"/>
                  <a:gd name="connsiteX7" fmla="*/ 8833 w 10000"/>
                  <a:gd name="connsiteY7" fmla="*/ 9234 h 9288"/>
                  <a:gd name="connsiteX8" fmla="*/ 8423 w 10000"/>
                  <a:gd name="connsiteY8" fmla="*/ 9288 h 9288"/>
                  <a:gd name="connsiteX9" fmla="*/ 1564 w 10000"/>
                  <a:gd name="connsiteY9" fmla="*/ 9288 h 9288"/>
                  <a:gd name="connsiteX10" fmla="*/ 1154 w 10000"/>
                  <a:gd name="connsiteY10" fmla="*/ 9234 h 9288"/>
                  <a:gd name="connsiteX11" fmla="*/ 785 w 10000"/>
                  <a:gd name="connsiteY11" fmla="*/ 9005 h 9288"/>
                  <a:gd name="connsiteX12" fmla="*/ 477 w 10000"/>
                  <a:gd name="connsiteY12" fmla="*/ 8672 h 9288"/>
                  <a:gd name="connsiteX13" fmla="*/ 241 w 10000"/>
                  <a:gd name="connsiteY13" fmla="*/ 8235 h 9288"/>
                  <a:gd name="connsiteX14" fmla="*/ 67 w 10000"/>
                  <a:gd name="connsiteY14" fmla="*/ 7734 h 9288"/>
                  <a:gd name="connsiteX15" fmla="*/ 16 w 10000"/>
                  <a:gd name="connsiteY15" fmla="*/ 7165 h 9288"/>
                  <a:gd name="connsiteX16" fmla="*/ 0 w 10000"/>
                  <a:gd name="connsiteY16" fmla="*/ 0 h 9288"/>
                  <a:gd name="connsiteX0" fmla="*/ 755 w 10755"/>
                  <a:gd name="connsiteY0" fmla="*/ 320 h 10320"/>
                  <a:gd name="connsiteX1" fmla="*/ 10755 w 10755"/>
                  <a:gd name="connsiteY1" fmla="*/ 707 h 10320"/>
                  <a:gd name="connsiteX2" fmla="*/ 10736 w 10755"/>
                  <a:gd name="connsiteY2" fmla="*/ 8034 h 10320"/>
                  <a:gd name="connsiteX3" fmla="*/ 10674 w 10755"/>
                  <a:gd name="connsiteY3" fmla="*/ 8647 h 10320"/>
                  <a:gd name="connsiteX4" fmla="*/ 10531 w 10755"/>
                  <a:gd name="connsiteY4" fmla="*/ 9186 h 10320"/>
                  <a:gd name="connsiteX5" fmla="*/ 10285 w 10755"/>
                  <a:gd name="connsiteY5" fmla="*/ 9657 h 10320"/>
                  <a:gd name="connsiteX6" fmla="*/ 9967 w 10755"/>
                  <a:gd name="connsiteY6" fmla="*/ 10015 h 10320"/>
                  <a:gd name="connsiteX7" fmla="*/ 9588 w 10755"/>
                  <a:gd name="connsiteY7" fmla="*/ 10262 h 10320"/>
                  <a:gd name="connsiteX8" fmla="*/ 9178 w 10755"/>
                  <a:gd name="connsiteY8" fmla="*/ 10320 h 10320"/>
                  <a:gd name="connsiteX9" fmla="*/ 2319 w 10755"/>
                  <a:gd name="connsiteY9" fmla="*/ 10320 h 10320"/>
                  <a:gd name="connsiteX10" fmla="*/ 1909 w 10755"/>
                  <a:gd name="connsiteY10" fmla="*/ 10262 h 10320"/>
                  <a:gd name="connsiteX11" fmla="*/ 1540 w 10755"/>
                  <a:gd name="connsiteY11" fmla="*/ 10015 h 10320"/>
                  <a:gd name="connsiteX12" fmla="*/ 1232 w 10755"/>
                  <a:gd name="connsiteY12" fmla="*/ 9657 h 10320"/>
                  <a:gd name="connsiteX13" fmla="*/ 996 w 10755"/>
                  <a:gd name="connsiteY13" fmla="*/ 9186 h 10320"/>
                  <a:gd name="connsiteX14" fmla="*/ 822 w 10755"/>
                  <a:gd name="connsiteY14" fmla="*/ 8647 h 10320"/>
                  <a:gd name="connsiteX15" fmla="*/ 771 w 10755"/>
                  <a:gd name="connsiteY15" fmla="*/ 8034 h 10320"/>
                  <a:gd name="connsiteX16" fmla="*/ 712 w 10755"/>
                  <a:gd name="connsiteY16" fmla="*/ 685 h 10320"/>
                  <a:gd name="connsiteX17" fmla="*/ 755 w 10755"/>
                  <a:gd name="connsiteY17" fmla="*/ 320 h 10320"/>
                  <a:gd name="connsiteX0" fmla="*/ 728 w 10771"/>
                  <a:gd name="connsiteY0" fmla="*/ 906 h 10541"/>
                  <a:gd name="connsiteX1" fmla="*/ 10771 w 10771"/>
                  <a:gd name="connsiteY1" fmla="*/ 928 h 10541"/>
                  <a:gd name="connsiteX2" fmla="*/ 10752 w 10771"/>
                  <a:gd name="connsiteY2" fmla="*/ 8255 h 10541"/>
                  <a:gd name="connsiteX3" fmla="*/ 10690 w 10771"/>
                  <a:gd name="connsiteY3" fmla="*/ 8868 h 10541"/>
                  <a:gd name="connsiteX4" fmla="*/ 10547 w 10771"/>
                  <a:gd name="connsiteY4" fmla="*/ 9407 h 10541"/>
                  <a:gd name="connsiteX5" fmla="*/ 10301 w 10771"/>
                  <a:gd name="connsiteY5" fmla="*/ 9878 h 10541"/>
                  <a:gd name="connsiteX6" fmla="*/ 9983 w 10771"/>
                  <a:gd name="connsiteY6" fmla="*/ 10236 h 10541"/>
                  <a:gd name="connsiteX7" fmla="*/ 9604 w 10771"/>
                  <a:gd name="connsiteY7" fmla="*/ 10483 h 10541"/>
                  <a:gd name="connsiteX8" fmla="*/ 9194 w 10771"/>
                  <a:gd name="connsiteY8" fmla="*/ 10541 h 10541"/>
                  <a:gd name="connsiteX9" fmla="*/ 2335 w 10771"/>
                  <a:gd name="connsiteY9" fmla="*/ 10541 h 10541"/>
                  <a:gd name="connsiteX10" fmla="*/ 1925 w 10771"/>
                  <a:gd name="connsiteY10" fmla="*/ 10483 h 10541"/>
                  <a:gd name="connsiteX11" fmla="*/ 1556 w 10771"/>
                  <a:gd name="connsiteY11" fmla="*/ 10236 h 10541"/>
                  <a:gd name="connsiteX12" fmla="*/ 1248 w 10771"/>
                  <a:gd name="connsiteY12" fmla="*/ 9878 h 10541"/>
                  <a:gd name="connsiteX13" fmla="*/ 1012 w 10771"/>
                  <a:gd name="connsiteY13" fmla="*/ 9407 h 10541"/>
                  <a:gd name="connsiteX14" fmla="*/ 838 w 10771"/>
                  <a:gd name="connsiteY14" fmla="*/ 8868 h 10541"/>
                  <a:gd name="connsiteX15" fmla="*/ 787 w 10771"/>
                  <a:gd name="connsiteY15" fmla="*/ 8255 h 10541"/>
                  <a:gd name="connsiteX16" fmla="*/ 728 w 10771"/>
                  <a:gd name="connsiteY16" fmla="*/ 906 h 10541"/>
                  <a:gd name="connsiteX0" fmla="*/ 0 w 10043"/>
                  <a:gd name="connsiteY0" fmla="*/ 906 h 10541"/>
                  <a:gd name="connsiteX1" fmla="*/ 10043 w 10043"/>
                  <a:gd name="connsiteY1" fmla="*/ 928 h 10541"/>
                  <a:gd name="connsiteX2" fmla="*/ 10024 w 10043"/>
                  <a:gd name="connsiteY2" fmla="*/ 8255 h 10541"/>
                  <a:gd name="connsiteX3" fmla="*/ 9962 w 10043"/>
                  <a:gd name="connsiteY3" fmla="*/ 8868 h 10541"/>
                  <a:gd name="connsiteX4" fmla="*/ 9819 w 10043"/>
                  <a:gd name="connsiteY4" fmla="*/ 9407 h 10541"/>
                  <a:gd name="connsiteX5" fmla="*/ 9573 w 10043"/>
                  <a:gd name="connsiteY5" fmla="*/ 9878 h 10541"/>
                  <a:gd name="connsiteX6" fmla="*/ 9255 w 10043"/>
                  <a:gd name="connsiteY6" fmla="*/ 10236 h 10541"/>
                  <a:gd name="connsiteX7" fmla="*/ 8876 w 10043"/>
                  <a:gd name="connsiteY7" fmla="*/ 10483 h 10541"/>
                  <a:gd name="connsiteX8" fmla="*/ 8466 w 10043"/>
                  <a:gd name="connsiteY8" fmla="*/ 10541 h 10541"/>
                  <a:gd name="connsiteX9" fmla="*/ 1607 w 10043"/>
                  <a:gd name="connsiteY9" fmla="*/ 10541 h 10541"/>
                  <a:gd name="connsiteX10" fmla="*/ 1197 w 10043"/>
                  <a:gd name="connsiteY10" fmla="*/ 10483 h 10541"/>
                  <a:gd name="connsiteX11" fmla="*/ 828 w 10043"/>
                  <a:gd name="connsiteY11" fmla="*/ 10236 h 10541"/>
                  <a:gd name="connsiteX12" fmla="*/ 520 w 10043"/>
                  <a:gd name="connsiteY12" fmla="*/ 9878 h 10541"/>
                  <a:gd name="connsiteX13" fmla="*/ 284 w 10043"/>
                  <a:gd name="connsiteY13" fmla="*/ 9407 h 10541"/>
                  <a:gd name="connsiteX14" fmla="*/ 110 w 10043"/>
                  <a:gd name="connsiteY14" fmla="*/ 8868 h 10541"/>
                  <a:gd name="connsiteX15" fmla="*/ 59 w 10043"/>
                  <a:gd name="connsiteY15" fmla="*/ 8255 h 10541"/>
                  <a:gd name="connsiteX16" fmla="*/ 0 w 10043"/>
                  <a:gd name="connsiteY16" fmla="*/ 906 h 10541"/>
                  <a:gd name="connsiteX0" fmla="*/ 0 w 10043"/>
                  <a:gd name="connsiteY0" fmla="*/ 0 h 9635"/>
                  <a:gd name="connsiteX1" fmla="*/ 10043 w 10043"/>
                  <a:gd name="connsiteY1" fmla="*/ 22 h 9635"/>
                  <a:gd name="connsiteX2" fmla="*/ 10024 w 10043"/>
                  <a:gd name="connsiteY2" fmla="*/ 7349 h 9635"/>
                  <a:gd name="connsiteX3" fmla="*/ 9962 w 10043"/>
                  <a:gd name="connsiteY3" fmla="*/ 7962 h 9635"/>
                  <a:gd name="connsiteX4" fmla="*/ 9819 w 10043"/>
                  <a:gd name="connsiteY4" fmla="*/ 8501 h 9635"/>
                  <a:gd name="connsiteX5" fmla="*/ 9573 w 10043"/>
                  <a:gd name="connsiteY5" fmla="*/ 8972 h 9635"/>
                  <a:gd name="connsiteX6" fmla="*/ 9255 w 10043"/>
                  <a:gd name="connsiteY6" fmla="*/ 9330 h 9635"/>
                  <a:gd name="connsiteX7" fmla="*/ 8876 w 10043"/>
                  <a:gd name="connsiteY7" fmla="*/ 9577 h 9635"/>
                  <a:gd name="connsiteX8" fmla="*/ 8466 w 10043"/>
                  <a:gd name="connsiteY8" fmla="*/ 9635 h 9635"/>
                  <a:gd name="connsiteX9" fmla="*/ 1607 w 10043"/>
                  <a:gd name="connsiteY9" fmla="*/ 9635 h 9635"/>
                  <a:gd name="connsiteX10" fmla="*/ 1197 w 10043"/>
                  <a:gd name="connsiteY10" fmla="*/ 9577 h 9635"/>
                  <a:gd name="connsiteX11" fmla="*/ 828 w 10043"/>
                  <a:gd name="connsiteY11" fmla="*/ 9330 h 9635"/>
                  <a:gd name="connsiteX12" fmla="*/ 520 w 10043"/>
                  <a:gd name="connsiteY12" fmla="*/ 8972 h 9635"/>
                  <a:gd name="connsiteX13" fmla="*/ 284 w 10043"/>
                  <a:gd name="connsiteY13" fmla="*/ 8501 h 9635"/>
                  <a:gd name="connsiteX14" fmla="*/ 110 w 10043"/>
                  <a:gd name="connsiteY14" fmla="*/ 7962 h 9635"/>
                  <a:gd name="connsiteX15" fmla="*/ 59 w 10043"/>
                  <a:gd name="connsiteY15" fmla="*/ 7349 h 9635"/>
                  <a:gd name="connsiteX16" fmla="*/ 0 w 10043"/>
                  <a:gd name="connsiteY16" fmla="*/ 0 h 9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43" h="9635">
                    <a:moveTo>
                      <a:pt x="0" y="0"/>
                    </a:moveTo>
                    <a:lnTo>
                      <a:pt x="10043" y="22"/>
                    </a:lnTo>
                    <a:cubicBezTo>
                      <a:pt x="10037" y="2464"/>
                      <a:pt x="10030" y="4905"/>
                      <a:pt x="10024" y="7349"/>
                    </a:cubicBezTo>
                    <a:cubicBezTo>
                      <a:pt x="10003" y="7550"/>
                      <a:pt x="9983" y="7762"/>
                      <a:pt x="9962" y="7962"/>
                    </a:cubicBezTo>
                    <a:cubicBezTo>
                      <a:pt x="9914" y="8140"/>
                      <a:pt x="9867" y="8328"/>
                      <a:pt x="9819" y="8501"/>
                    </a:cubicBezTo>
                    <a:lnTo>
                      <a:pt x="9573" y="8972"/>
                    </a:lnTo>
                    <a:lnTo>
                      <a:pt x="9255" y="9330"/>
                    </a:lnTo>
                    <a:lnTo>
                      <a:pt x="8876" y="9577"/>
                    </a:lnTo>
                    <a:lnTo>
                      <a:pt x="8466" y="9635"/>
                    </a:lnTo>
                    <a:lnTo>
                      <a:pt x="1607" y="9635"/>
                    </a:lnTo>
                    <a:lnTo>
                      <a:pt x="1197" y="9577"/>
                    </a:lnTo>
                    <a:lnTo>
                      <a:pt x="828" y="9330"/>
                    </a:lnTo>
                    <a:lnTo>
                      <a:pt x="520" y="8972"/>
                    </a:lnTo>
                    <a:lnTo>
                      <a:pt x="284" y="8501"/>
                    </a:lnTo>
                    <a:lnTo>
                      <a:pt x="110" y="7962"/>
                    </a:lnTo>
                    <a:cubicBezTo>
                      <a:pt x="93" y="7762"/>
                      <a:pt x="76" y="7550"/>
                      <a:pt x="59" y="7349"/>
                    </a:cubicBezTo>
                    <a:cubicBezTo>
                      <a:pt x="39" y="4899"/>
                      <a:pt x="20" y="245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63000"/>
                    </a:schemeClr>
                  </a:gs>
                  <a:gs pos="0">
                    <a:srgbClr val="5A5A5A">
                      <a:lumMod val="54000"/>
                    </a:srgbClr>
                  </a:gs>
                  <a:gs pos="39195">
                    <a:schemeClr val="bg1">
                      <a:lumMod val="89000"/>
                      <a:lumOff val="11000"/>
                    </a:schemeClr>
                  </a:gs>
                  <a:gs pos="62000">
                    <a:srgbClr val="000000">
                      <a:lumMod val="77000"/>
                    </a:srgbClr>
                  </a:gs>
                  <a:gs pos="13000">
                    <a:schemeClr val="bg1">
                      <a:lumMod val="65000"/>
                    </a:schemeClr>
                  </a:gs>
                  <a:gs pos="100000">
                    <a:schemeClr val="tx1">
                      <a:alpha val="53000"/>
                      <a:lumMod val="66000"/>
                      <a:lumOff val="34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8" name="Freeform 12">
                <a:extLst>
                  <a:ext uri="{FF2B5EF4-FFF2-40B4-BE49-F238E27FC236}">
                    <a16:creationId xmlns:a16="http://schemas.microsoft.com/office/drawing/2014/main" id="{AFAAD4B0-6BAC-4853-A0FD-1F27E2ECD747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387656" y="4507301"/>
                <a:ext cx="649010" cy="472190"/>
              </a:xfrm>
              <a:custGeom>
                <a:avLst/>
                <a:gdLst>
                  <a:gd name="T0" fmla="*/ 124 w 972"/>
                  <a:gd name="T1" fmla="*/ 0 h 2636"/>
                  <a:gd name="T2" fmla="*/ 151 w 972"/>
                  <a:gd name="T3" fmla="*/ 0 h 2636"/>
                  <a:gd name="T4" fmla="*/ 820 w 972"/>
                  <a:gd name="T5" fmla="*/ 0 h 2636"/>
                  <a:gd name="T6" fmla="*/ 848 w 972"/>
                  <a:gd name="T7" fmla="*/ 0 h 2636"/>
                  <a:gd name="T8" fmla="*/ 873 w 972"/>
                  <a:gd name="T9" fmla="*/ 0 h 2636"/>
                  <a:gd name="T10" fmla="*/ 897 w 972"/>
                  <a:gd name="T11" fmla="*/ 2 h 2636"/>
                  <a:gd name="T12" fmla="*/ 919 w 972"/>
                  <a:gd name="T13" fmla="*/ 6 h 2636"/>
                  <a:gd name="T14" fmla="*/ 937 w 972"/>
                  <a:gd name="T15" fmla="*/ 11 h 2636"/>
                  <a:gd name="T16" fmla="*/ 952 w 972"/>
                  <a:gd name="T17" fmla="*/ 20 h 2636"/>
                  <a:gd name="T18" fmla="*/ 963 w 972"/>
                  <a:gd name="T19" fmla="*/ 35 h 2636"/>
                  <a:gd name="T20" fmla="*/ 970 w 972"/>
                  <a:gd name="T21" fmla="*/ 53 h 2636"/>
                  <a:gd name="T22" fmla="*/ 972 w 972"/>
                  <a:gd name="T23" fmla="*/ 77 h 2636"/>
                  <a:gd name="T24" fmla="*/ 972 w 972"/>
                  <a:gd name="T25" fmla="*/ 2484 h 2636"/>
                  <a:gd name="T26" fmla="*/ 966 w 972"/>
                  <a:gd name="T27" fmla="*/ 2525 h 2636"/>
                  <a:gd name="T28" fmla="*/ 952 w 972"/>
                  <a:gd name="T29" fmla="*/ 2561 h 2636"/>
                  <a:gd name="T30" fmla="*/ 928 w 972"/>
                  <a:gd name="T31" fmla="*/ 2592 h 2636"/>
                  <a:gd name="T32" fmla="*/ 897 w 972"/>
                  <a:gd name="T33" fmla="*/ 2616 h 2636"/>
                  <a:gd name="T34" fmla="*/ 860 w 972"/>
                  <a:gd name="T35" fmla="*/ 2632 h 2636"/>
                  <a:gd name="T36" fmla="*/ 820 w 972"/>
                  <a:gd name="T37" fmla="*/ 2636 h 2636"/>
                  <a:gd name="T38" fmla="*/ 151 w 972"/>
                  <a:gd name="T39" fmla="*/ 2636 h 2636"/>
                  <a:gd name="T40" fmla="*/ 111 w 972"/>
                  <a:gd name="T41" fmla="*/ 2632 h 2636"/>
                  <a:gd name="T42" fmla="*/ 75 w 972"/>
                  <a:gd name="T43" fmla="*/ 2616 h 2636"/>
                  <a:gd name="T44" fmla="*/ 45 w 972"/>
                  <a:gd name="T45" fmla="*/ 2592 h 2636"/>
                  <a:gd name="T46" fmla="*/ 22 w 972"/>
                  <a:gd name="T47" fmla="*/ 2561 h 2636"/>
                  <a:gd name="T48" fmla="*/ 5 w 972"/>
                  <a:gd name="T49" fmla="*/ 2525 h 2636"/>
                  <a:gd name="T50" fmla="*/ 0 w 972"/>
                  <a:gd name="T51" fmla="*/ 2484 h 2636"/>
                  <a:gd name="T52" fmla="*/ 0 w 972"/>
                  <a:gd name="T53" fmla="*/ 77 h 2636"/>
                  <a:gd name="T54" fmla="*/ 3 w 972"/>
                  <a:gd name="T55" fmla="*/ 53 h 2636"/>
                  <a:gd name="T56" fmla="*/ 9 w 972"/>
                  <a:gd name="T57" fmla="*/ 35 h 2636"/>
                  <a:gd name="T58" fmla="*/ 22 w 972"/>
                  <a:gd name="T59" fmla="*/ 20 h 2636"/>
                  <a:gd name="T60" fmla="*/ 36 w 972"/>
                  <a:gd name="T61" fmla="*/ 11 h 2636"/>
                  <a:gd name="T62" fmla="*/ 54 w 972"/>
                  <a:gd name="T63" fmla="*/ 6 h 2636"/>
                  <a:gd name="T64" fmla="*/ 75 w 972"/>
                  <a:gd name="T65" fmla="*/ 2 h 2636"/>
                  <a:gd name="T66" fmla="*/ 98 w 972"/>
                  <a:gd name="T67" fmla="*/ 0 h 2636"/>
                  <a:gd name="T68" fmla="*/ 124 w 972"/>
                  <a:gd name="T69" fmla="*/ 0 h 2636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35 w 10035"/>
                  <a:gd name="connsiteY12" fmla="*/ 9423 h 10000"/>
                  <a:gd name="connsiteX13" fmla="*/ 9973 w 10035"/>
                  <a:gd name="connsiteY13" fmla="*/ 9579 h 10000"/>
                  <a:gd name="connsiteX14" fmla="*/ 9829 w 10035"/>
                  <a:gd name="connsiteY14" fmla="*/ 9715 h 10000"/>
                  <a:gd name="connsiteX15" fmla="*/ 9582 w 10035"/>
                  <a:gd name="connsiteY15" fmla="*/ 9833 h 10000"/>
                  <a:gd name="connsiteX16" fmla="*/ 9263 w 10035"/>
                  <a:gd name="connsiteY16" fmla="*/ 9924 h 10000"/>
                  <a:gd name="connsiteX17" fmla="*/ 8883 w 10035"/>
                  <a:gd name="connsiteY17" fmla="*/ 9985 h 10000"/>
                  <a:gd name="connsiteX18" fmla="*/ 8471 w 10035"/>
                  <a:gd name="connsiteY18" fmla="*/ 10000 h 10000"/>
                  <a:gd name="connsiteX19" fmla="*/ 1588 w 10035"/>
                  <a:gd name="connsiteY19" fmla="*/ 10000 h 10000"/>
                  <a:gd name="connsiteX20" fmla="*/ 1177 w 10035"/>
                  <a:gd name="connsiteY20" fmla="*/ 9985 h 10000"/>
                  <a:gd name="connsiteX21" fmla="*/ 807 w 10035"/>
                  <a:gd name="connsiteY21" fmla="*/ 9924 h 10000"/>
                  <a:gd name="connsiteX22" fmla="*/ 498 w 10035"/>
                  <a:gd name="connsiteY22" fmla="*/ 9833 h 10000"/>
                  <a:gd name="connsiteX23" fmla="*/ 261 w 10035"/>
                  <a:gd name="connsiteY23" fmla="*/ 9715 h 10000"/>
                  <a:gd name="connsiteX24" fmla="*/ 86 w 10035"/>
                  <a:gd name="connsiteY24" fmla="*/ 9579 h 10000"/>
                  <a:gd name="connsiteX25" fmla="*/ 35 w 10035"/>
                  <a:gd name="connsiteY25" fmla="*/ 9423 h 10000"/>
                  <a:gd name="connsiteX26" fmla="*/ 0 w 10035"/>
                  <a:gd name="connsiteY26" fmla="*/ 2691 h 10000"/>
                  <a:gd name="connsiteX27" fmla="*/ 35 w 10035"/>
                  <a:gd name="connsiteY27" fmla="*/ 292 h 10000"/>
                  <a:gd name="connsiteX28" fmla="*/ 66 w 10035"/>
                  <a:gd name="connsiteY28" fmla="*/ 201 h 10000"/>
                  <a:gd name="connsiteX29" fmla="*/ 128 w 10035"/>
                  <a:gd name="connsiteY29" fmla="*/ 133 h 10000"/>
                  <a:gd name="connsiteX30" fmla="*/ 261 w 10035"/>
                  <a:gd name="connsiteY30" fmla="*/ 76 h 10000"/>
                  <a:gd name="connsiteX31" fmla="*/ 405 w 10035"/>
                  <a:gd name="connsiteY31" fmla="*/ 42 h 10000"/>
                  <a:gd name="connsiteX32" fmla="*/ 591 w 10035"/>
                  <a:gd name="connsiteY32" fmla="*/ 23 h 10000"/>
                  <a:gd name="connsiteX33" fmla="*/ 807 w 10035"/>
                  <a:gd name="connsiteY33" fmla="*/ 8 h 10000"/>
                  <a:gd name="connsiteX34" fmla="*/ 1043 w 10035"/>
                  <a:gd name="connsiteY34" fmla="*/ 0 h 10000"/>
                  <a:gd name="connsiteX35" fmla="*/ 1311 w 10035"/>
                  <a:gd name="connsiteY35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9263 w 10035"/>
                  <a:gd name="connsiteY17" fmla="*/ 9924 h 10000"/>
                  <a:gd name="connsiteX18" fmla="*/ 8883 w 10035"/>
                  <a:gd name="connsiteY18" fmla="*/ 9985 h 10000"/>
                  <a:gd name="connsiteX19" fmla="*/ 8471 w 10035"/>
                  <a:gd name="connsiteY19" fmla="*/ 10000 h 10000"/>
                  <a:gd name="connsiteX20" fmla="*/ 1588 w 10035"/>
                  <a:gd name="connsiteY20" fmla="*/ 10000 h 10000"/>
                  <a:gd name="connsiteX21" fmla="*/ 1177 w 10035"/>
                  <a:gd name="connsiteY21" fmla="*/ 9985 h 10000"/>
                  <a:gd name="connsiteX22" fmla="*/ 807 w 10035"/>
                  <a:gd name="connsiteY22" fmla="*/ 9924 h 10000"/>
                  <a:gd name="connsiteX23" fmla="*/ 498 w 10035"/>
                  <a:gd name="connsiteY23" fmla="*/ 9833 h 10000"/>
                  <a:gd name="connsiteX24" fmla="*/ 261 w 10035"/>
                  <a:gd name="connsiteY24" fmla="*/ 9715 h 10000"/>
                  <a:gd name="connsiteX25" fmla="*/ 86 w 10035"/>
                  <a:gd name="connsiteY25" fmla="*/ 9579 h 10000"/>
                  <a:gd name="connsiteX26" fmla="*/ 35 w 10035"/>
                  <a:gd name="connsiteY26" fmla="*/ 9423 h 10000"/>
                  <a:gd name="connsiteX27" fmla="*/ 0 w 10035"/>
                  <a:gd name="connsiteY27" fmla="*/ 2691 h 10000"/>
                  <a:gd name="connsiteX28" fmla="*/ 35 w 10035"/>
                  <a:gd name="connsiteY28" fmla="*/ 292 h 10000"/>
                  <a:gd name="connsiteX29" fmla="*/ 66 w 10035"/>
                  <a:gd name="connsiteY29" fmla="*/ 201 h 10000"/>
                  <a:gd name="connsiteX30" fmla="*/ 128 w 10035"/>
                  <a:gd name="connsiteY30" fmla="*/ 133 h 10000"/>
                  <a:gd name="connsiteX31" fmla="*/ 261 w 10035"/>
                  <a:gd name="connsiteY31" fmla="*/ 76 h 10000"/>
                  <a:gd name="connsiteX32" fmla="*/ 405 w 10035"/>
                  <a:gd name="connsiteY32" fmla="*/ 42 h 10000"/>
                  <a:gd name="connsiteX33" fmla="*/ 591 w 10035"/>
                  <a:gd name="connsiteY33" fmla="*/ 23 h 10000"/>
                  <a:gd name="connsiteX34" fmla="*/ 807 w 10035"/>
                  <a:gd name="connsiteY34" fmla="*/ 8 h 10000"/>
                  <a:gd name="connsiteX35" fmla="*/ 1043 w 10035"/>
                  <a:gd name="connsiteY35" fmla="*/ 0 h 10000"/>
                  <a:gd name="connsiteX36" fmla="*/ 1311 w 10035"/>
                  <a:gd name="connsiteY36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9263 w 10035"/>
                  <a:gd name="connsiteY17" fmla="*/ 9924 h 10000"/>
                  <a:gd name="connsiteX18" fmla="*/ 8883 w 10035"/>
                  <a:gd name="connsiteY18" fmla="*/ 9985 h 10000"/>
                  <a:gd name="connsiteX19" fmla="*/ 1588 w 10035"/>
                  <a:gd name="connsiteY19" fmla="*/ 10000 h 10000"/>
                  <a:gd name="connsiteX20" fmla="*/ 1177 w 10035"/>
                  <a:gd name="connsiteY20" fmla="*/ 9985 h 10000"/>
                  <a:gd name="connsiteX21" fmla="*/ 807 w 10035"/>
                  <a:gd name="connsiteY21" fmla="*/ 9924 h 10000"/>
                  <a:gd name="connsiteX22" fmla="*/ 498 w 10035"/>
                  <a:gd name="connsiteY22" fmla="*/ 9833 h 10000"/>
                  <a:gd name="connsiteX23" fmla="*/ 261 w 10035"/>
                  <a:gd name="connsiteY23" fmla="*/ 9715 h 10000"/>
                  <a:gd name="connsiteX24" fmla="*/ 86 w 10035"/>
                  <a:gd name="connsiteY24" fmla="*/ 9579 h 10000"/>
                  <a:gd name="connsiteX25" fmla="*/ 35 w 10035"/>
                  <a:gd name="connsiteY25" fmla="*/ 9423 h 10000"/>
                  <a:gd name="connsiteX26" fmla="*/ 0 w 10035"/>
                  <a:gd name="connsiteY26" fmla="*/ 2691 h 10000"/>
                  <a:gd name="connsiteX27" fmla="*/ 35 w 10035"/>
                  <a:gd name="connsiteY27" fmla="*/ 292 h 10000"/>
                  <a:gd name="connsiteX28" fmla="*/ 66 w 10035"/>
                  <a:gd name="connsiteY28" fmla="*/ 201 h 10000"/>
                  <a:gd name="connsiteX29" fmla="*/ 128 w 10035"/>
                  <a:gd name="connsiteY29" fmla="*/ 133 h 10000"/>
                  <a:gd name="connsiteX30" fmla="*/ 261 w 10035"/>
                  <a:gd name="connsiteY30" fmla="*/ 76 h 10000"/>
                  <a:gd name="connsiteX31" fmla="*/ 405 w 10035"/>
                  <a:gd name="connsiteY31" fmla="*/ 42 h 10000"/>
                  <a:gd name="connsiteX32" fmla="*/ 591 w 10035"/>
                  <a:gd name="connsiteY32" fmla="*/ 23 h 10000"/>
                  <a:gd name="connsiteX33" fmla="*/ 807 w 10035"/>
                  <a:gd name="connsiteY33" fmla="*/ 8 h 10000"/>
                  <a:gd name="connsiteX34" fmla="*/ 1043 w 10035"/>
                  <a:gd name="connsiteY34" fmla="*/ 0 h 10000"/>
                  <a:gd name="connsiteX35" fmla="*/ 1311 w 10035"/>
                  <a:gd name="connsiteY35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9263 w 10035"/>
                  <a:gd name="connsiteY17" fmla="*/ 9924 h 10000"/>
                  <a:gd name="connsiteX18" fmla="*/ 1588 w 10035"/>
                  <a:gd name="connsiteY18" fmla="*/ 10000 h 10000"/>
                  <a:gd name="connsiteX19" fmla="*/ 1177 w 10035"/>
                  <a:gd name="connsiteY19" fmla="*/ 9985 h 10000"/>
                  <a:gd name="connsiteX20" fmla="*/ 807 w 10035"/>
                  <a:gd name="connsiteY20" fmla="*/ 9924 h 10000"/>
                  <a:gd name="connsiteX21" fmla="*/ 498 w 10035"/>
                  <a:gd name="connsiteY21" fmla="*/ 9833 h 10000"/>
                  <a:gd name="connsiteX22" fmla="*/ 261 w 10035"/>
                  <a:gd name="connsiteY22" fmla="*/ 9715 h 10000"/>
                  <a:gd name="connsiteX23" fmla="*/ 86 w 10035"/>
                  <a:gd name="connsiteY23" fmla="*/ 9579 h 10000"/>
                  <a:gd name="connsiteX24" fmla="*/ 35 w 10035"/>
                  <a:gd name="connsiteY24" fmla="*/ 9423 h 10000"/>
                  <a:gd name="connsiteX25" fmla="*/ 0 w 10035"/>
                  <a:gd name="connsiteY25" fmla="*/ 2691 h 10000"/>
                  <a:gd name="connsiteX26" fmla="*/ 35 w 10035"/>
                  <a:gd name="connsiteY26" fmla="*/ 292 h 10000"/>
                  <a:gd name="connsiteX27" fmla="*/ 66 w 10035"/>
                  <a:gd name="connsiteY27" fmla="*/ 201 h 10000"/>
                  <a:gd name="connsiteX28" fmla="*/ 128 w 10035"/>
                  <a:gd name="connsiteY28" fmla="*/ 133 h 10000"/>
                  <a:gd name="connsiteX29" fmla="*/ 261 w 10035"/>
                  <a:gd name="connsiteY29" fmla="*/ 76 h 10000"/>
                  <a:gd name="connsiteX30" fmla="*/ 405 w 10035"/>
                  <a:gd name="connsiteY30" fmla="*/ 42 h 10000"/>
                  <a:gd name="connsiteX31" fmla="*/ 591 w 10035"/>
                  <a:gd name="connsiteY31" fmla="*/ 23 h 10000"/>
                  <a:gd name="connsiteX32" fmla="*/ 807 w 10035"/>
                  <a:gd name="connsiteY32" fmla="*/ 8 h 10000"/>
                  <a:gd name="connsiteX33" fmla="*/ 1043 w 10035"/>
                  <a:gd name="connsiteY33" fmla="*/ 0 h 10000"/>
                  <a:gd name="connsiteX34" fmla="*/ 1311 w 10035"/>
                  <a:gd name="connsiteY34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1588 w 10035"/>
                  <a:gd name="connsiteY17" fmla="*/ 10000 h 10000"/>
                  <a:gd name="connsiteX18" fmla="*/ 1177 w 10035"/>
                  <a:gd name="connsiteY18" fmla="*/ 9985 h 10000"/>
                  <a:gd name="connsiteX19" fmla="*/ 807 w 10035"/>
                  <a:gd name="connsiteY19" fmla="*/ 9924 h 10000"/>
                  <a:gd name="connsiteX20" fmla="*/ 498 w 10035"/>
                  <a:gd name="connsiteY20" fmla="*/ 9833 h 10000"/>
                  <a:gd name="connsiteX21" fmla="*/ 261 w 10035"/>
                  <a:gd name="connsiteY21" fmla="*/ 9715 h 10000"/>
                  <a:gd name="connsiteX22" fmla="*/ 86 w 10035"/>
                  <a:gd name="connsiteY22" fmla="*/ 9579 h 10000"/>
                  <a:gd name="connsiteX23" fmla="*/ 35 w 10035"/>
                  <a:gd name="connsiteY23" fmla="*/ 9423 h 10000"/>
                  <a:gd name="connsiteX24" fmla="*/ 0 w 10035"/>
                  <a:gd name="connsiteY24" fmla="*/ 2691 h 10000"/>
                  <a:gd name="connsiteX25" fmla="*/ 35 w 10035"/>
                  <a:gd name="connsiteY25" fmla="*/ 292 h 10000"/>
                  <a:gd name="connsiteX26" fmla="*/ 66 w 10035"/>
                  <a:gd name="connsiteY26" fmla="*/ 201 h 10000"/>
                  <a:gd name="connsiteX27" fmla="*/ 128 w 10035"/>
                  <a:gd name="connsiteY27" fmla="*/ 133 h 10000"/>
                  <a:gd name="connsiteX28" fmla="*/ 261 w 10035"/>
                  <a:gd name="connsiteY28" fmla="*/ 76 h 10000"/>
                  <a:gd name="connsiteX29" fmla="*/ 405 w 10035"/>
                  <a:gd name="connsiteY29" fmla="*/ 42 h 10000"/>
                  <a:gd name="connsiteX30" fmla="*/ 591 w 10035"/>
                  <a:gd name="connsiteY30" fmla="*/ 23 h 10000"/>
                  <a:gd name="connsiteX31" fmla="*/ 807 w 10035"/>
                  <a:gd name="connsiteY31" fmla="*/ 8 h 10000"/>
                  <a:gd name="connsiteX32" fmla="*/ 1043 w 10035"/>
                  <a:gd name="connsiteY32" fmla="*/ 0 h 10000"/>
                  <a:gd name="connsiteX33" fmla="*/ 1311 w 10035"/>
                  <a:gd name="connsiteY33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1588 w 10035"/>
                  <a:gd name="connsiteY16" fmla="*/ 10000 h 10000"/>
                  <a:gd name="connsiteX17" fmla="*/ 1177 w 10035"/>
                  <a:gd name="connsiteY17" fmla="*/ 9985 h 10000"/>
                  <a:gd name="connsiteX18" fmla="*/ 807 w 10035"/>
                  <a:gd name="connsiteY18" fmla="*/ 9924 h 10000"/>
                  <a:gd name="connsiteX19" fmla="*/ 498 w 10035"/>
                  <a:gd name="connsiteY19" fmla="*/ 9833 h 10000"/>
                  <a:gd name="connsiteX20" fmla="*/ 261 w 10035"/>
                  <a:gd name="connsiteY20" fmla="*/ 9715 h 10000"/>
                  <a:gd name="connsiteX21" fmla="*/ 86 w 10035"/>
                  <a:gd name="connsiteY21" fmla="*/ 9579 h 10000"/>
                  <a:gd name="connsiteX22" fmla="*/ 35 w 10035"/>
                  <a:gd name="connsiteY22" fmla="*/ 9423 h 10000"/>
                  <a:gd name="connsiteX23" fmla="*/ 0 w 10035"/>
                  <a:gd name="connsiteY23" fmla="*/ 2691 h 10000"/>
                  <a:gd name="connsiteX24" fmla="*/ 35 w 10035"/>
                  <a:gd name="connsiteY24" fmla="*/ 292 h 10000"/>
                  <a:gd name="connsiteX25" fmla="*/ 66 w 10035"/>
                  <a:gd name="connsiteY25" fmla="*/ 201 h 10000"/>
                  <a:gd name="connsiteX26" fmla="*/ 128 w 10035"/>
                  <a:gd name="connsiteY26" fmla="*/ 133 h 10000"/>
                  <a:gd name="connsiteX27" fmla="*/ 261 w 10035"/>
                  <a:gd name="connsiteY27" fmla="*/ 76 h 10000"/>
                  <a:gd name="connsiteX28" fmla="*/ 405 w 10035"/>
                  <a:gd name="connsiteY28" fmla="*/ 42 h 10000"/>
                  <a:gd name="connsiteX29" fmla="*/ 591 w 10035"/>
                  <a:gd name="connsiteY29" fmla="*/ 23 h 10000"/>
                  <a:gd name="connsiteX30" fmla="*/ 807 w 10035"/>
                  <a:gd name="connsiteY30" fmla="*/ 8 h 10000"/>
                  <a:gd name="connsiteX31" fmla="*/ 1043 w 10035"/>
                  <a:gd name="connsiteY31" fmla="*/ 0 h 10000"/>
                  <a:gd name="connsiteX32" fmla="*/ 1311 w 10035"/>
                  <a:gd name="connsiteY32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1588 w 10035"/>
                  <a:gd name="connsiteY15" fmla="*/ 10000 h 10000"/>
                  <a:gd name="connsiteX16" fmla="*/ 1177 w 10035"/>
                  <a:gd name="connsiteY16" fmla="*/ 9985 h 10000"/>
                  <a:gd name="connsiteX17" fmla="*/ 807 w 10035"/>
                  <a:gd name="connsiteY17" fmla="*/ 9924 h 10000"/>
                  <a:gd name="connsiteX18" fmla="*/ 498 w 10035"/>
                  <a:gd name="connsiteY18" fmla="*/ 9833 h 10000"/>
                  <a:gd name="connsiteX19" fmla="*/ 261 w 10035"/>
                  <a:gd name="connsiteY19" fmla="*/ 9715 h 10000"/>
                  <a:gd name="connsiteX20" fmla="*/ 86 w 10035"/>
                  <a:gd name="connsiteY20" fmla="*/ 9579 h 10000"/>
                  <a:gd name="connsiteX21" fmla="*/ 35 w 10035"/>
                  <a:gd name="connsiteY21" fmla="*/ 9423 h 10000"/>
                  <a:gd name="connsiteX22" fmla="*/ 0 w 10035"/>
                  <a:gd name="connsiteY22" fmla="*/ 2691 h 10000"/>
                  <a:gd name="connsiteX23" fmla="*/ 35 w 10035"/>
                  <a:gd name="connsiteY23" fmla="*/ 292 h 10000"/>
                  <a:gd name="connsiteX24" fmla="*/ 66 w 10035"/>
                  <a:gd name="connsiteY24" fmla="*/ 201 h 10000"/>
                  <a:gd name="connsiteX25" fmla="*/ 128 w 10035"/>
                  <a:gd name="connsiteY25" fmla="*/ 133 h 10000"/>
                  <a:gd name="connsiteX26" fmla="*/ 261 w 10035"/>
                  <a:gd name="connsiteY26" fmla="*/ 76 h 10000"/>
                  <a:gd name="connsiteX27" fmla="*/ 405 w 10035"/>
                  <a:gd name="connsiteY27" fmla="*/ 42 h 10000"/>
                  <a:gd name="connsiteX28" fmla="*/ 591 w 10035"/>
                  <a:gd name="connsiteY28" fmla="*/ 23 h 10000"/>
                  <a:gd name="connsiteX29" fmla="*/ 807 w 10035"/>
                  <a:gd name="connsiteY29" fmla="*/ 8 h 10000"/>
                  <a:gd name="connsiteX30" fmla="*/ 1043 w 10035"/>
                  <a:gd name="connsiteY30" fmla="*/ 0 h 10000"/>
                  <a:gd name="connsiteX31" fmla="*/ 1311 w 10035"/>
                  <a:gd name="connsiteY31" fmla="*/ 0 h 10000"/>
                  <a:gd name="connsiteX0" fmla="*/ 1311 w 10035"/>
                  <a:gd name="connsiteY0" fmla="*/ 0 h 10136"/>
                  <a:gd name="connsiteX1" fmla="*/ 1588 w 10035"/>
                  <a:gd name="connsiteY1" fmla="*/ 0 h 10136"/>
                  <a:gd name="connsiteX2" fmla="*/ 8471 w 10035"/>
                  <a:gd name="connsiteY2" fmla="*/ 0 h 10136"/>
                  <a:gd name="connsiteX3" fmla="*/ 8759 w 10035"/>
                  <a:gd name="connsiteY3" fmla="*/ 0 h 10136"/>
                  <a:gd name="connsiteX4" fmla="*/ 9016 w 10035"/>
                  <a:gd name="connsiteY4" fmla="*/ 0 h 10136"/>
                  <a:gd name="connsiteX5" fmla="*/ 9263 w 10035"/>
                  <a:gd name="connsiteY5" fmla="*/ 8 h 10136"/>
                  <a:gd name="connsiteX6" fmla="*/ 9490 w 10035"/>
                  <a:gd name="connsiteY6" fmla="*/ 23 h 10136"/>
                  <a:gd name="connsiteX7" fmla="*/ 9675 w 10035"/>
                  <a:gd name="connsiteY7" fmla="*/ 42 h 10136"/>
                  <a:gd name="connsiteX8" fmla="*/ 9829 w 10035"/>
                  <a:gd name="connsiteY8" fmla="*/ 76 h 10136"/>
                  <a:gd name="connsiteX9" fmla="*/ 9942 w 10035"/>
                  <a:gd name="connsiteY9" fmla="*/ 133 h 10136"/>
                  <a:gd name="connsiteX10" fmla="*/ 10014 w 10035"/>
                  <a:gd name="connsiteY10" fmla="*/ 201 h 10136"/>
                  <a:gd name="connsiteX11" fmla="*/ 10035 w 10035"/>
                  <a:gd name="connsiteY11" fmla="*/ 292 h 10136"/>
                  <a:gd name="connsiteX12" fmla="*/ 10001 w 10035"/>
                  <a:gd name="connsiteY12" fmla="*/ 2673 h 10136"/>
                  <a:gd name="connsiteX13" fmla="*/ 10035 w 10035"/>
                  <a:gd name="connsiteY13" fmla="*/ 9423 h 10136"/>
                  <a:gd name="connsiteX14" fmla="*/ 1588 w 10035"/>
                  <a:gd name="connsiteY14" fmla="*/ 10000 h 10136"/>
                  <a:gd name="connsiteX15" fmla="*/ 1177 w 10035"/>
                  <a:gd name="connsiteY15" fmla="*/ 9985 h 10136"/>
                  <a:gd name="connsiteX16" fmla="*/ 807 w 10035"/>
                  <a:gd name="connsiteY16" fmla="*/ 9924 h 10136"/>
                  <a:gd name="connsiteX17" fmla="*/ 498 w 10035"/>
                  <a:gd name="connsiteY17" fmla="*/ 9833 h 10136"/>
                  <a:gd name="connsiteX18" fmla="*/ 261 w 10035"/>
                  <a:gd name="connsiteY18" fmla="*/ 9715 h 10136"/>
                  <a:gd name="connsiteX19" fmla="*/ 86 w 10035"/>
                  <a:gd name="connsiteY19" fmla="*/ 9579 h 10136"/>
                  <a:gd name="connsiteX20" fmla="*/ 35 w 10035"/>
                  <a:gd name="connsiteY20" fmla="*/ 9423 h 10136"/>
                  <a:gd name="connsiteX21" fmla="*/ 0 w 10035"/>
                  <a:gd name="connsiteY21" fmla="*/ 2691 h 10136"/>
                  <a:gd name="connsiteX22" fmla="*/ 35 w 10035"/>
                  <a:gd name="connsiteY22" fmla="*/ 292 h 10136"/>
                  <a:gd name="connsiteX23" fmla="*/ 66 w 10035"/>
                  <a:gd name="connsiteY23" fmla="*/ 201 h 10136"/>
                  <a:gd name="connsiteX24" fmla="*/ 128 w 10035"/>
                  <a:gd name="connsiteY24" fmla="*/ 133 h 10136"/>
                  <a:gd name="connsiteX25" fmla="*/ 261 w 10035"/>
                  <a:gd name="connsiteY25" fmla="*/ 76 h 10136"/>
                  <a:gd name="connsiteX26" fmla="*/ 405 w 10035"/>
                  <a:gd name="connsiteY26" fmla="*/ 42 h 10136"/>
                  <a:gd name="connsiteX27" fmla="*/ 591 w 10035"/>
                  <a:gd name="connsiteY27" fmla="*/ 23 h 10136"/>
                  <a:gd name="connsiteX28" fmla="*/ 807 w 10035"/>
                  <a:gd name="connsiteY28" fmla="*/ 8 h 10136"/>
                  <a:gd name="connsiteX29" fmla="*/ 1043 w 10035"/>
                  <a:gd name="connsiteY29" fmla="*/ 0 h 10136"/>
                  <a:gd name="connsiteX30" fmla="*/ 1311 w 10035"/>
                  <a:gd name="connsiteY30" fmla="*/ 0 h 10136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588 w 10035"/>
                  <a:gd name="connsiteY13" fmla="*/ 10000 h 10000"/>
                  <a:gd name="connsiteX14" fmla="*/ 1177 w 10035"/>
                  <a:gd name="connsiteY14" fmla="*/ 9985 h 10000"/>
                  <a:gd name="connsiteX15" fmla="*/ 807 w 10035"/>
                  <a:gd name="connsiteY15" fmla="*/ 9924 h 10000"/>
                  <a:gd name="connsiteX16" fmla="*/ 498 w 10035"/>
                  <a:gd name="connsiteY16" fmla="*/ 9833 h 10000"/>
                  <a:gd name="connsiteX17" fmla="*/ 261 w 10035"/>
                  <a:gd name="connsiteY17" fmla="*/ 9715 h 10000"/>
                  <a:gd name="connsiteX18" fmla="*/ 86 w 10035"/>
                  <a:gd name="connsiteY18" fmla="*/ 9579 h 10000"/>
                  <a:gd name="connsiteX19" fmla="*/ 35 w 10035"/>
                  <a:gd name="connsiteY19" fmla="*/ 9423 h 10000"/>
                  <a:gd name="connsiteX20" fmla="*/ 0 w 10035"/>
                  <a:gd name="connsiteY20" fmla="*/ 2691 h 10000"/>
                  <a:gd name="connsiteX21" fmla="*/ 35 w 10035"/>
                  <a:gd name="connsiteY21" fmla="*/ 292 h 10000"/>
                  <a:gd name="connsiteX22" fmla="*/ 66 w 10035"/>
                  <a:gd name="connsiteY22" fmla="*/ 201 h 10000"/>
                  <a:gd name="connsiteX23" fmla="*/ 128 w 10035"/>
                  <a:gd name="connsiteY23" fmla="*/ 133 h 10000"/>
                  <a:gd name="connsiteX24" fmla="*/ 261 w 10035"/>
                  <a:gd name="connsiteY24" fmla="*/ 76 h 10000"/>
                  <a:gd name="connsiteX25" fmla="*/ 405 w 10035"/>
                  <a:gd name="connsiteY25" fmla="*/ 42 h 10000"/>
                  <a:gd name="connsiteX26" fmla="*/ 591 w 10035"/>
                  <a:gd name="connsiteY26" fmla="*/ 23 h 10000"/>
                  <a:gd name="connsiteX27" fmla="*/ 807 w 10035"/>
                  <a:gd name="connsiteY27" fmla="*/ 8 h 10000"/>
                  <a:gd name="connsiteX28" fmla="*/ 1043 w 10035"/>
                  <a:gd name="connsiteY28" fmla="*/ 0 h 10000"/>
                  <a:gd name="connsiteX29" fmla="*/ 1311 w 10035"/>
                  <a:gd name="connsiteY29" fmla="*/ 0 h 10000"/>
                  <a:gd name="connsiteX0" fmla="*/ 1311 w 10035"/>
                  <a:gd name="connsiteY0" fmla="*/ 0 h 9985"/>
                  <a:gd name="connsiteX1" fmla="*/ 1588 w 10035"/>
                  <a:gd name="connsiteY1" fmla="*/ 0 h 9985"/>
                  <a:gd name="connsiteX2" fmla="*/ 8471 w 10035"/>
                  <a:gd name="connsiteY2" fmla="*/ 0 h 9985"/>
                  <a:gd name="connsiteX3" fmla="*/ 8759 w 10035"/>
                  <a:gd name="connsiteY3" fmla="*/ 0 h 9985"/>
                  <a:gd name="connsiteX4" fmla="*/ 9016 w 10035"/>
                  <a:gd name="connsiteY4" fmla="*/ 0 h 9985"/>
                  <a:gd name="connsiteX5" fmla="*/ 9263 w 10035"/>
                  <a:gd name="connsiteY5" fmla="*/ 8 h 9985"/>
                  <a:gd name="connsiteX6" fmla="*/ 9490 w 10035"/>
                  <a:gd name="connsiteY6" fmla="*/ 23 h 9985"/>
                  <a:gd name="connsiteX7" fmla="*/ 9675 w 10035"/>
                  <a:gd name="connsiteY7" fmla="*/ 42 h 9985"/>
                  <a:gd name="connsiteX8" fmla="*/ 9829 w 10035"/>
                  <a:gd name="connsiteY8" fmla="*/ 76 h 9985"/>
                  <a:gd name="connsiteX9" fmla="*/ 9942 w 10035"/>
                  <a:gd name="connsiteY9" fmla="*/ 133 h 9985"/>
                  <a:gd name="connsiteX10" fmla="*/ 10014 w 10035"/>
                  <a:gd name="connsiteY10" fmla="*/ 201 h 9985"/>
                  <a:gd name="connsiteX11" fmla="*/ 10035 w 10035"/>
                  <a:gd name="connsiteY11" fmla="*/ 292 h 9985"/>
                  <a:gd name="connsiteX12" fmla="*/ 10001 w 10035"/>
                  <a:gd name="connsiteY12" fmla="*/ 2673 h 9985"/>
                  <a:gd name="connsiteX13" fmla="*/ 1177 w 10035"/>
                  <a:gd name="connsiteY13" fmla="*/ 9985 h 9985"/>
                  <a:gd name="connsiteX14" fmla="*/ 807 w 10035"/>
                  <a:gd name="connsiteY14" fmla="*/ 9924 h 9985"/>
                  <a:gd name="connsiteX15" fmla="*/ 498 w 10035"/>
                  <a:gd name="connsiteY15" fmla="*/ 9833 h 9985"/>
                  <a:gd name="connsiteX16" fmla="*/ 261 w 10035"/>
                  <a:gd name="connsiteY16" fmla="*/ 9715 h 9985"/>
                  <a:gd name="connsiteX17" fmla="*/ 86 w 10035"/>
                  <a:gd name="connsiteY17" fmla="*/ 9579 h 9985"/>
                  <a:gd name="connsiteX18" fmla="*/ 35 w 10035"/>
                  <a:gd name="connsiteY18" fmla="*/ 9423 h 9985"/>
                  <a:gd name="connsiteX19" fmla="*/ 0 w 10035"/>
                  <a:gd name="connsiteY19" fmla="*/ 2691 h 9985"/>
                  <a:gd name="connsiteX20" fmla="*/ 35 w 10035"/>
                  <a:gd name="connsiteY20" fmla="*/ 292 h 9985"/>
                  <a:gd name="connsiteX21" fmla="*/ 66 w 10035"/>
                  <a:gd name="connsiteY21" fmla="*/ 201 h 9985"/>
                  <a:gd name="connsiteX22" fmla="*/ 128 w 10035"/>
                  <a:gd name="connsiteY22" fmla="*/ 133 h 9985"/>
                  <a:gd name="connsiteX23" fmla="*/ 261 w 10035"/>
                  <a:gd name="connsiteY23" fmla="*/ 76 h 9985"/>
                  <a:gd name="connsiteX24" fmla="*/ 405 w 10035"/>
                  <a:gd name="connsiteY24" fmla="*/ 42 h 9985"/>
                  <a:gd name="connsiteX25" fmla="*/ 591 w 10035"/>
                  <a:gd name="connsiteY25" fmla="*/ 23 h 9985"/>
                  <a:gd name="connsiteX26" fmla="*/ 807 w 10035"/>
                  <a:gd name="connsiteY26" fmla="*/ 8 h 9985"/>
                  <a:gd name="connsiteX27" fmla="*/ 1043 w 10035"/>
                  <a:gd name="connsiteY27" fmla="*/ 0 h 9985"/>
                  <a:gd name="connsiteX28" fmla="*/ 1311 w 10035"/>
                  <a:gd name="connsiteY28" fmla="*/ 0 h 9985"/>
                  <a:gd name="connsiteX0" fmla="*/ 1306 w 10000"/>
                  <a:gd name="connsiteY0" fmla="*/ 0 h 9939"/>
                  <a:gd name="connsiteX1" fmla="*/ 1582 w 10000"/>
                  <a:gd name="connsiteY1" fmla="*/ 0 h 9939"/>
                  <a:gd name="connsiteX2" fmla="*/ 8441 w 10000"/>
                  <a:gd name="connsiteY2" fmla="*/ 0 h 9939"/>
                  <a:gd name="connsiteX3" fmla="*/ 8728 w 10000"/>
                  <a:gd name="connsiteY3" fmla="*/ 0 h 9939"/>
                  <a:gd name="connsiteX4" fmla="*/ 8985 w 10000"/>
                  <a:gd name="connsiteY4" fmla="*/ 0 h 9939"/>
                  <a:gd name="connsiteX5" fmla="*/ 9231 w 10000"/>
                  <a:gd name="connsiteY5" fmla="*/ 8 h 9939"/>
                  <a:gd name="connsiteX6" fmla="*/ 9457 w 10000"/>
                  <a:gd name="connsiteY6" fmla="*/ 23 h 9939"/>
                  <a:gd name="connsiteX7" fmla="*/ 9641 w 10000"/>
                  <a:gd name="connsiteY7" fmla="*/ 42 h 9939"/>
                  <a:gd name="connsiteX8" fmla="*/ 9795 w 10000"/>
                  <a:gd name="connsiteY8" fmla="*/ 76 h 9939"/>
                  <a:gd name="connsiteX9" fmla="*/ 9907 w 10000"/>
                  <a:gd name="connsiteY9" fmla="*/ 133 h 9939"/>
                  <a:gd name="connsiteX10" fmla="*/ 9979 w 10000"/>
                  <a:gd name="connsiteY10" fmla="*/ 201 h 9939"/>
                  <a:gd name="connsiteX11" fmla="*/ 10000 w 10000"/>
                  <a:gd name="connsiteY11" fmla="*/ 292 h 9939"/>
                  <a:gd name="connsiteX12" fmla="*/ 9966 w 10000"/>
                  <a:gd name="connsiteY12" fmla="*/ 2677 h 9939"/>
                  <a:gd name="connsiteX13" fmla="*/ 804 w 10000"/>
                  <a:gd name="connsiteY13" fmla="*/ 9939 h 9939"/>
                  <a:gd name="connsiteX14" fmla="*/ 496 w 10000"/>
                  <a:gd name="connsiteY14" fmla="*/ 9848 h 9939"/>
                  <a:gd name="connsiteX15" fmla="*/ 260 w 10000"/>
                  <a:gd name="connsiteY15" fmla="*/ 9730 h 9939"/>
                  <a:gd name="connsiteX16" fmla="*/ 86 w 10000"/>
                  <a:gd name="connsiteY16" fmla="*/ 9593 h 9939"/>
                  <a:gd name="connsiteX17" fmla="*/ 35 w 10000"/>
                  <a:gd name="connsiteY17" fmla="*/ 9437 h 9939"/>
                  <a:gd name="connsiteX18" fmla="*/ 0 w 10000"/>
                  <a:gd name="connsiteY18" fmla="*/ 2695 h 9939"/>
                  <a:gd name="connsiteX19" fmla="*/ 35 w 10000"/>
                  <a:gd name="connsiteY19" fmla="*/ 292 h 9939"/>
                  <a:gd name="connsiteX20" fmla="*/ 66 w 10000"/>
                  <a:gd name="connsiteY20" fmla="*/ 201 h 9939"/>
                  <a:gd name="connsiteX21" fmla="*/ 128 w 10000"/>
                  <a:gd name="connsiteY21" fmla="*/ 133 h 9939"/>
                  <a:gd name="connsiteX22" fmla="*/ 260 w 10000"/>
                  <a:gd name="connsiteY22" fmla="*/ 76 h 9939"/>
                  <a:gd name="connsiteX23" fmla="*/ 404 w 10000"/>
                  <a:gd name="connsiteY23" fmla="*/ 42 h 9939"/>
                  <a:gd name="connsiteX24" fmla="*/ 589 w 10000"/>
                  <a:gd name="connsiteY24" fmla="*/ 23 h 9939"/>
                  <a:gd name="connsiteX25" fmla="*/ 804 w 10000"/>
                  <a:gd name="connsiteY25" fmla="*/ 8 h 9939"/>
                  <a:gd name="connsiteX26" fmla="*/ 1039 w 10000"/>
                  <a:gd name="connsiteY26" fmla="*/ 0 h 9939"/>
                  <a:gd name="connsiteX27" fmla="*/ 1306 w 10000"/>
                  <a:gd name="connsiteY27" fmla="*/ 0 h 9939"/>
                  <a:gd name="connsiteX0" fmla="*/ 1306 w 10000"/>
                  <a:gd name="connsiteY0" fmla="*/ 0 h 9908"/>
                  <a:gd name="connsiteX1" fmla="*/ 1582 w 10000"/>
                  <a:gd name="connsiteY1" fmla="*/ 0 h 9908"/>
                  <a:gd name="connsiteX2" fmla="*/ 8441 w 10000"/>
                  <a:gd name="connsiteY2" fmla="*/ 0 h 9908"/>
                  <a:gd name="connsiteX3" fmla="*/ 8728 w 10000"/>
                  <a:gd name="connsiteY3" fmla="*/ 0 h 9908"/>
                  <a:gd name="connsiteX4" fmla="*/ 8985 w 10000"/>
                  <a:gd name="connsiteY4" fmla="*/ 0 h 9908"/>
                  <a:gd name="connsiteX5" fmla="*/ 9231 w 10000"/>
                  <a:gd name="connsiteY5" fmla="*/ 8 h 9908"/>
                  <a:gd name="connsiteX6" fmla="*/ 9457 w 10000"/>
                  <a:gd name="connsiteY6" fmla="*/ 23 h 9908"/>
                  <a:gd name="connsiteX7" fmla="*/ 9641 w 10000"/>
                  <a:gd name="connsiteY7" fmla="*/ 42 h 9908"/>
                  <a:gd name="connsiteX8" fmla="*/ 9795 w 10000"/>
                  <a:gd name="connsiteY8" fmla="*/ 76 h 9908"/>
                  <a:gd name="connsiteX9" fmla="*/ 9907 w 10000"/>
                  <a:gd name="connsiteY9" fmla="*/ 134 h 9908"/>
                  <a:gd name="connsiteX10" fmla="*/ 9979 w 10000"/>
                  <a:gd name="connsiteY10" fmla="*/ 202 h 9908"/>
                  <a:gd name="connsiteX11" fmla="*/ 10000 w 10000"/>
                  <a:gd name="connsiteY11" fmla="*/ 294 h 9908"/>
                  <a:gd name="connsiteX12" fmla="*/ 9966 w 10000"/>
                  <a:gd name="connsiteY12" fmla="*/ 2693 h 9908"/>
                  <a:gd name="connsiteX13" fmla="*/ 496 w 10000"/>
                  <a:gd name="connsiteY13" fmla="*/ 9908 h 9908"/>
                  <a:gd name="connsiteX14" fmla="*/ 260 w 10000"/>
                  <a:gd name="connsiteY14" fmla="*/ 9790 h 9908"/>
                  <a:gd name="connsiteX15" fmla="*/ 86 w 10000"/>
                  <a:gd name="connsiteY15" fmla="*/ 9652 h 9908"/>
                  <a:gd name="connsiteX16" fmla="*/ 35 w 10000"/>
                  <a:gd name="connsiteY16" fmla="*/ 9495 h 9908"/>
                  <a:gd name="connsiteX17" fmla="*/ 0 w 10000"/>
                  <a:gd name="connsiteY17" fmla="*/ 2712 h 9908"/>
                  <a:gd name="connsiteX18" fmla="*/ 35 w 10000"/>
                  <a:gd name="connsiteY18" fmla="*/ 294 h 9908"/>
                  <a:gd name="connsiteX19" fmla="*/ 66 w 10000"/>
                  <a:gd name="connsiteY19" fmla="*/ 202 h 9908"/>
                  <a:gd name="connsiteX20" fmla="*/ 128 w 10000"/>
                  <a:gd name="connsiteY20" fmla="*/ 134 h 9908"/>
                  <a:gd name="connsiteX21" fmla="*/ 260 w 10000"/>
                  <a:gd name="connsiteY21" fmla="*/ 76 h 9908"/>
                  <a:gd name="connsiteX22" fmla="*/ 404 w 10000"/>
                  <a:gd name="connsiteY22" fmla="*/ 42 h 9908"/>
                  <a:gd name="connsiteX23" fmla="*/ 589 w 10000"/>
                  <a:gd name="connsiteY23" fmla="*/ 23 h 9908"/>
                  <a:gd name="connsiteX24" fmla="*/ 804 w 10000"/>
                  <a:gd name="connsiteY24" fmla="*/ 8 h 9908"/>
                  <a:gd name="connsiteX25" fmla="*/ 1039 w 10000"/>
                  <a:gd name="connsiteY25" fmla="*/ 0 h 9908"/>
                  <a:gd name="connsiteX26" fmla="*/ 1306 w 10000"/>
                  <a:gd name="connsiteY26" fmla="*/ 0 h 9908"/>
                  <a:gd name="connsiteX0" fmla="*/ 1306 w 10000"/>
                  <a:gd name="connsiteY0" fmla="*/ 0 h 9881"/>
                  <a:gd name="connsiteX1" fmla="*/ 1582 w 10000"/>
                  <a:gd name="connsiteY1" fmla="*/ 0 h 9881"/>
                  <a:gd name="connsiteX2" fmla="*/ 8441 w 10000"/>
                  <a:gd name="connsiteY2" fmla="*/ 0 h 9881"/>
                  <a:gd name="connsiteX3" fmla="*/ 8728 w 10000"/>
                  <a:gd name="connsiteY3" fmla="*/ 0 h 9881"/>
                  <a:gd name="connsiteX4" fmla="*/ 8985 w 10000"/>
                  <a:gd name="connsiteY4" fmla="*/ 0 h 9881"/>
                  <a:gd name="connsiteX5" fmla="*/ 9231 w 10000"/>
                  <a:gd name="connsiteY5" fmla="*/ 8 h 9881"/>
                  <a:gd name="connsiteX6" fmla="*/ 9457 w 10000"/>
                  <a:gd name="connsiteY6" fmla="*/ 23 h 9881"/>
                  <a:gd name="connsiteX7" fmla="*/ 9641 w 10000"/>
                  <a:gd name="connsiteY7" fmla="*/ 42 h 9881"/>
                  <a:gd name="connsiteX8" fmla="*/ 9795 w 10000"/>
                  <a:gd name="connsiteY8" fmla="*/ 77 h 9881"/>
                  <a:gd name="connsiteX9" fmla="*/ 9907 w 10000"/>
                  <a:gd name="connsiteY9" fmla="*/ 135 h 9881"/>
                  <a:gd name="connsiteX10" fmla="*/ 9979 w 10000"/>
                  <a:gd name="connsiteY10" fmla="*/ 204 h 9881"/>
                  <a:gd name="connsiteX11" fmla="*/ 10000 w 10000"/>
                  <a:gd name="connsiteY11" fmla="*/ 297 h 9881"/>
                  <a:gd name="connsiteX12" fmla="*/ 9966 w 10000"/>
                  <a:gd name="connsiteY12" fmla="*/ 2718 h 9881"/>
                  <a:gd name="connsiteX13" fmla="*/ 260 w 10000"/>
                  <a:gd name="connsiteY13" fmla="*/ 9881 h 9881"/>
                  <a:gd name="connsiteX14" fmla="*/ 86 w 10000"/>
                  <a:gd name="connsiteY14" fmla="*/ 9742 h 9881"/>
                  <a:gd name="connsiteX15" fmla="*/ 35 w 10000"/>
                  <a:gd name="connsiteY15" fmla="*/ 9583 h 9881"/>
                  <a:gd name="connsiteX16" fmla="*/ 0 w 10000"/>
                  <a:gd name="connsiteY16" fmla="*/ 2737 h 9881"/>
                  <a:gd name="connsiteX17" fmla="*/ 35 w 10000"/>
                  <a:gd name="connsiteY17" fmla="*/ 297 h 9881"/>
                  <a:gd name="connsiteX18" fmla="*/ 66 w 10000"/>
                  <a:gd name="connsiteY18" fmla="*/ 204 h 9881"/>
                  <a:gd name="connsiteX19" fmla="*/ 128 w 10000"/>
                  <a:gd name="connsiteY19" fmla="*/ 135 h 9881"/>
                  <a:gd name="connsiteX20" fmla="*/ 260 w 10000"/>
                  <a:gd name="connsiteY20" fmla="*/ 77 h 9881"/>
                  <a:gd name="connsiteX21" fmla="*/ 404 w 10000"/>
                  <a:gd name="connsiteY21" fmla="*/ 42 h 9881"/>
                  <a:gd name="connsiteX22" fmla="*/ 589 w 10000"/>
                  <a:gd name="connsiteY22" fmla="*/ 23 h 9881"/>
                  <a:gd name="connsiteX23" fmla="*/ 804 w 10000"/>
                  <a:gd name="connsiteY23" fmla="*/ 8 h 9881"/>
                  <a:gd name="connsiteX24" fmla="*/ 1039 w 10000"/>
                  <a:gd name="connsiteY24" fmla="*/ 0 h 9881"/>
                  <a:gd name="connsiteX25" fmla="*/ 1306 w 10000"/>
                  <a:gd name="connsiteY25" fmla="*/ 0 h 9881"/>
                  <a:gd name="connsiteX0" fmla="*/ 1306 w 10000"/>
                  <a:gd name="connsiteY0" fmla="*/ 0 h 9859"/>
                  <a:gd name="connsiteX1" fmla="*/ 1582 w 10000"/>
                  <a:gd name="connsiteY1" fmla="*/ 0 h 9859"/>
                  <a:gd name="connsiteX2" fmla="*/ 8441 w 10000"/>
                  <a:gd name="connsiteY2" fmla="*/ 0 h 9859"/>
                  <a:gd name="connsiteX3" fmla="*/ 8728 w 10000"/>
                  <a:gd name="connsiteY3" fmla="*/ 0 h 9859"/>
                  <a:gd name="connsiteX4" fmla="*/ 8985 w 10000"/>
                  <a:gd name="connsiteY4" fmla="*/ 0 h 9859"/>
                  <a:gd name="connsiteX5" fmla="*/ 9231 w 10000"/>
                  <a:gd name="connsiteY5" fmla="*/ 8 h 9859"/>
                  <a:gd name="connsiteX6" fmla="*/ 9457 w 10000"/>
                  <a:gd name="connsiteY6" fmla="*/ 23 h 9859"/>
                  <a:gd name="connsiteX7" fmla="*/ 9641 w 10000"/>
                  <a:gd name="connsiteY7" fmla="*/ 43 h 9859"/>
                  <a:gd name="connsiteX8" fmla="*/ 9795 w 10000"/>
                  <a:gd name="connsiteY8" fmla="*/ 78 h 9859"/>
                  <a:gd name="connsiteX9" fmla="*/ 9907 w 10000"/>
                  <a:gd name="connsiteY9" fmla="*/ 137 h 9859"/>
                  <a:gd name="connsiteX10" fmla="*/ 9979 w 10000"/>
                  <a:gd name="connsiteY10" fmla="*/ 206 h 9859"/>
                  <a:gd name="connsiteX11" fmla="*/ 10000 w 10000"/>
                  <a:gd name="connsiteY11" fmla="*/ 301 h 9859"/>
                  <a:gd name="connsiteX12" fmla="*/ 9966 w 10000"/>
                  <a:gd name="connsiteY12" fmla="*/ 2751 h 9859"/>
                  <a:gd name="connsiteX13" fmla="*/ 86 w 10000"/>
                  <a:gd name="connsiteY13" fmla="*/ 9859 h 9859"/>
                  <a:gd name="connsiteX14" fmla="*/ 35 w 10000"/>
                  <a:gd name="connsiteY14" fmla="*/ 9698 h 9859"/>
                  <a:gd name="connsiteX15" fmla="*/ 0 w 10000"/>
                  <a:gd name="connsiteY15" fmla="*/ 2770 h 9859"/>
                  <a:gd name="connsiteX16" fmla="*/ 35 w 10000"/>
                  <a:gd name="connsiteY16" fmla="*/ 301 h 9859"/>
                  <a:gd name="connsiteX17" fmla="*/ 66 w 10000"/>
                  <a:gd name="connsiteY17" fmla="*/ 206 h 9859"/>
                  <a:gd name="connsiteX18" fmla="*/ 128 w 10000"/>
                  <a:gd name="connsiteY18" fmla="*/ 137 h 9859"/>
                  <a:gd name="connsiteX19" fmla="*/ 260 w 10000"/>
                  <a:gd name="connsiteY19" fmla="*/ 78 h 9859"/>
                  <a:gd name="connsiteX20" fmla="*/ 404 w 10000"/>
                  <a:gd name="connsiteY20" fmla="*/ 43 h 9859"/>
                  <a:gd name="connsiteX21" fmla="*/ 589 w 10000"/>
                  <a:gd name="connsiteY21" fmla="*/ 23 h 9859"/>
                  <a:gd name="connsiteX22" fmla="*/ 804 w 10000"/>
                  <a:gd name="connsiteY22" fmla="*/ 8 h 9859"/>
                  <a:gd name="connsiteX23" fmla="*/ 1039 w 10000"/>
                  <a:gd name="connsiteY23" fmla="*/ 0 h 9859"/>
                  <a:gd name="connsiteX24" fmla="*/ 1306 w 10000"/>
                  <a:gd name="connsiteY24" fmla="*/ 0 h 9859"/>
                  <a:gd name="connsiteX0" fmla="*/ 1306 w 10000"/>
                  <a:gd name="connsiteY0" fmla="*/ 0 h 9837"/>
                  <a:gd name="connsiteX1" fmla="*/ 1582 w 10000"/>
                  <a:gd name="connsiteY1" fmla="*/ 0 h 9837"/>
                  <a:gd name="connsiteX2" fmla="*/ 8441 w 10000"/>
                  <a:gd name="connsiteY2" fmla="*/ 0 h 9837"/>
                  <a:gd name="connsiteX3" fmla="*/ 8728 w 10000"/>
                  <a:gd name="connsiteY3" fmla="*/ 0 h 9837"/>
                  <a:gd name="connsiteX4" fmla="*/ 8985 w 10000"/>
                  <a:gd name="connsiteY4" fmla="*/ 0 h 9837"/>
                  <a:gd name="connsiteX5" fmla="*/ 9231 w 10000"/>
                  <a:gd name="connsiteY5" fmla="*/ 8 h 9837"/>
                  <a:gd name="connsiteX6" fmla="*/ 9457 w 10000"/>
                  <a:gd name="connsiteY6" fmla="*/ 23 h 9837"/>
                  <a:gd name="connsiteX7" fmla="*/ 9641 w 10000"/>
                  <a:gd name="connsiteY7" fmla="*/ 44 h 9837"/>
                  <a:gd name="connsiteX8" fmla="*/ 9795 w 10000"/>
                  <a:gd name="connsiteY8" fmla="*/ 79 h 9837"/>
                  <a:gd name="connsiteX9" fmla="*/ 9907 w 10000"/>
                  <a:gd name="connsiteY9" fmla="*/ 139 h 9837"/>
                  <a:gd name="connsiteX10" fmla="*/ 9979 w 10000"/>
                  <a:gd name="connsiteY10" fmla="*/ 209 h 9837"/>
                  <a:gd name="connsiteX11" fmla="*/ 10000 w 10000"/>
                  <a:gd name="connsiteY11" fmla="*/ 305 h 9837"/>
                  <a:gd name="connsiteX12" fmla="*/ 9966 w 10000"/>
                  <a:gd name="connsiteY12" fmla="*/ 2790 h 9837"/>
                  <a:gd name="connsiteX13" fmla="*/ 35 w 10000"/>
                  <a:gd name="connsiteY13" fmla="*/ 9837 h 9837"/>
                  <a:gd name="connsiteX14" fmla="*/ 0 w 10000"/>
                  <a:gd name="connsiteY14" fmla="*/ 2810 h 9837"/>
                  <a:gd name="connsiteX15" fmla="*/ 35 w 10000"/>
                  <a:gd name="connsiteY15" fmla="*/ 305 h 9837"/>
                  <a:gd name="connsiteX16" fmla="*/ 66 w 10000"/>
                  <a:gd name="connsiteY16" fmla="*/ 209 h 9837"/>
                  <a:gd name="connsiteX17" fmla="*/ 128 w 10000"/>
                  <a:gd name="connsiteY17" fmla="*/ 139 h 9837"/>
                  <a:gd name="connsiteX18" fmla="*/ 260 w 10000"/>
                  <a:gd name="connsiteY18" fmla="*/ 79 h 9837"/>
                  <a:gd name="connsiteX19" fmla="*/ 404 w 10000"/>
                  <a:gd name="connsiteY19" fmla="*/ 44 h 9837"/>
                  <a:gd name="connsiteX20" fmla="*/ 589 w 10000"/>
                  <a:gd name="connsiteY20" fmla="*/ 23 h 9837"/>
                  <a:gd name="connsiteX21" fmla="*/ 804 w 10000"/>
                  <a:gd name="connsiteY21" fmla="*/ 8 h 9837"/>
                  <a:gd name="connsiteX22" fmla="*/ 1039 w 10000"/>
                  <a:gd name="connsiteY22" fmla="*/ 0 h 9837"/>
                  <a:gd name="connsiteX23" fmla="*/ 1306 w 10000"/>
                  <a:gd name="connsiteY23" fmla="*/ 0 h 9837"/>
                  <a:gd name="connsiteX0" fmla="*/ 1306 w 10000"/>
                  <a:gd name="connsiteY0" fmla="*/ 0 h 3163"/>
                  <a:gd name="connsiteX1" fmla="*/ 1582 w 10000"/>
                  <a:gd name="connsiteY1" fmla="*/ 0 h 3163"/>
                  <a:gd name="connsiteX2" fmla="*/ 8441 w 10000"/>
                  <a:gd name="connsiteY2" fmla="*/ 0 h 3163"/>
                  <a:gd name="connsiteX3" fmla="*/ 8728 w 10000"/>
                  <a:gd name="connsiteY3" fmla="*/ 0 h 3163"/>
                  <a:gd name="connsiteX4" fmla="*/ 8985 w 10000"/>
                  <a:gd name="connsiteY4" fmla="*/ 0 h 3163"/>
                  <a:gd name="connsiteX5" fmla="*/ 9231 w 10000"/>
                  <a:gd name="connsiteY5" fmla="*/ 8 h 3163"/>
                  <a:gd name="connsiteX6" fmla="*/ 9457 w 10000"/>
                  <a:gd name="connsiteY6" fmla="*/ 23 h 3163"/>
                  <a:gd name="connsiteX7" fmla="*/ 9641 w 10000"/>
                  <a:gd name="connsiteY7" fmla="*/ 45 h 3163"/>
                  <a:gd name="connsiteX8" fmla="*/ 9795 w 10000"/>
                  <a:gd name="connsiteY8" fmla="*/ 80 h 3163"/>
                  <a:gd name="connsiteX9" fmla="*/ 9907 w 10000"/>
                  <a:gd name="connsiteY9" fmla="*/ 141 h 3163"/>
                  <a:gd name="connsiteX10" fmla="*/ 9979 w 10000"/>
                  <a:gd name="connsiteY10" fmla="*/ 212 h 3163"/>
                  <a:gd name="connsiteX11" fmla="*/ 10000 w 10000"/>
                  <a:gd name="connsiteY11" fmla="*/ 310 h 3163"/>
                  <a:gd name="connsiteX12" fmla="*/ 9966 w 10000"/>
                  <a:gd name="connsiteY12" fmla="*/ 2836 h 3163"/>
                  <a:gd name="connsiteX13" fmla="*/ 0 w 10000"/>
                  <a:gd name="connsiteY13" fmla="*/ 2857 h 3163"/>
                  <a:gd name="connsiteX14" fmla="*/ 35 w 10000"/>
                  <a:gd name="connsiteY14" fmla="*/ 310 h 3163"/>
                  <a:gd name="connsiteX15" fmla="*/ 66 w 10000"/>
                  <a:gd name="connsiteY15" fmla="*/ 212 h 3163"/>
                  <a:gd name="connsiteX16" fmla="*/ 128 w 10000"/>
                  <a:gd name="connsiteY16" fmla="*/ 141 h 3163"/>
                  <a:gd name="connsiteX17" fmla="*/ 260 w 10000"/>
                  <a:gd name="connsiteY17" fmla="*/ 80 h 3163"/>
                  <a:gd name="connsiteX18" fmla="*/ 404 w 10000"/>
                  <a:gd name="connsiteY18" fmla="*/ 45 h 3163"/>
                  <a:gd name="connsiteX19" fmla="*/ 589 w 10000"/>
                  <a:gd name="connsiteY19" fmla="*/ 23 h 3163"/>
                  <a:gd name="connsiteX20" fmla="*/ 804 w 10000"/>
                  <a:gd name="connsiteY20" fmla="*/ 8 h 3163"/>
                  <a:gd name="connsiteX21" fmla="*/ 1039 w 10000"/>
                  <a:gd name="connsiteY21" fmla="*/ 0 h 3163"/>
                  <a:gd name="connsiteX22" fmla="*/ 1306 w 10000"/>
                  <a:gd name="connsiteY22" fmla="*/ 0 h 3163"/>
                  <a:gd name="connsiteX0" fmla="*/ 1306 w 10000"/>
                  <a:gd name="connsiteY0" fmla="*/ 0 h 9033"/>
                  <a:gd name="connsiteX1" fmla="*/ 1582 w 10000"/>
                  <a:gd name="connsiteY1" fmla="*/ 0 h 9033"/>
                  <a:gd name="connsiteX2" fmla="*/ 8441 w 10000"/>
                  <a:gd name="connsiteY2" fmla="*/ 0 h 9033"/>
                  <a:gd name="connsiteX3" fmla="*/ 8728 w 10000"/>
                  <a:gd name="connsiteY3" fmla="*/ 0 h 9033"/>
                  <a:gd name="connsiteX4" fmla="*/ 8985 w 10000"/>
                  <a:gd name="connsiteY4" fmla="*/ 0 h 9033"/>
                  <a:gd name="connsiteX5" fmla="*/ 9231 w 10000"/>
                  <a:gd name="connsiteY5" fmla="*/ 25 h 9033"/>
                  <a:gd name="connsiteX6" fmla="*/ 9457 w 10000"/>
                  <a:gd name="connsiteY6" fmla="*/ 73 h 9033"/>
                  <a:gd name="connsiteX7" fmla="*/ 9641 w 10000"/>
                  <a:gd name="connsiteY7" fmla="*/ 142 h 9033"/>
                  <a:gd name="connsiteX8" fmla="*/ 9795 w 10000"/>
                  <a:gd name="connsiteY8" fmla="*/ 253 h 9033"/>
                  <a:gd name="connsiteX9" fmla="*/ 9907 w 10000"/>
                  <a:gd name="connsiteY9" fmla="*/ 446 h 9033"/>
                  <a:gd name="connsiteX10" fmla="*/ 9979 w 10000"/>
                  <a:gd name="connsiteY10" fmla="*/ 670 h 9033"/>
                  <a:gd name="connsiteX11" fmla="*/ 10000 w 10000"/>
                  <a:gd name="connsiteY11" fmla="*/ 980 h 9033"/>
                  <a:gd name="connsiteX12" fmla="*/ 9966 w 10000"/>
                  <a:gd name="connsiteY12" fmla="*/ 8966 h 9033"/>
                  <a:gd name="connsiteX13" fmla="*/ 0 w 10000"/>
                  <a:gd name="connsiteY13" fmla="*/ 9033 h 9033"/>
                  <a:gd name="connsiteX14" fmla="*/ 35 w 10000"/>
                  <a:gd name="connsiteY14" fmla="*/ 980 h 9033"/>
                  <a:gd name="connsiteX15" fmla="*/ 66 w 10000"/>
                  <a:gd name="connsiteY15" fmla="*/ 670 h 9033"/>
                  <a:gd name="connsiteX16" fmla="*/ 128 w 10000"/>
                  <a:gd name="connsiteY16" fmla="*/ 446 h 9033"/>
                  <a:gd name="connsiteX17" fmla="*/ 260 w 10000"/>
                  <a:gd name="connsiteY17" fmla="*/ 253 h 9033"/>
                  <a:gd name="connsiteX18" fmla="*/ 404 w 10000"/>
                  <a:gd name="connsiteY18" fmla="*/ 142 h 9033"/>
                  <a:gd name="connsiteX19" fmla="*/ 589 w 10000"/>
                  <a:gd name="connsiteY19" fmla="*/ 73 h 9033"/>
                  <a:gd name="connsiteX20" fmla="*/ 804 w 10000"/>
                  <a:gd name="connsiteY20" fmla="*/ 25 h 9033"/>
                  <a:gd name="connsiteX21" fmla="*/ 1039 w 10000"/>
                  <a:gd name="connsiteY21" fmla="*/ 0 h 9033"/>
                  <a:gd name="connsiteX22" fmla="*/ 1306 w 10000"/>
                  <a:gd name="connsiteY22" fmla="*/ 0 h 9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000" h="9033">
                    <a:moveTo>
                      <a:pt x="1306" y="0"/>
                    </a:moveTo>
                    <a:lnTo>
                      <a:pt x="1582" y="0"/>
                    </a:lnTo>
                    <a:lnTo>
                      <a:pt x="8441" y="0"/>
                    </a:lnTo>
                    <a:lnTo>
                      <a:pt x="8728" y="0"/>
                    </a:lnTo>
                    <a:lnTo>
                      <a:pt x="8985" y="0"/>
                    </a:lnTo>
                    <a:lnTo>
                      <a:pt x="9231" y="25"/>
                    </a:lnTo>
                    <a:lnTo>
                      <a:pt x="9457" y="73"/>
                    </a:lnTo>
                    <a:lnTo>
                      <a:pt x="9641" y="142"/>
                    </a:lnTo>
                    <a:lnTo>
                      <a:pt x="9795" y="253"/>
                    </a:lnTo>
                    <a:lnTo>
                      <a:pt x="9907" y="446"/>
                    </a:lnTo>
                    <a:cubicBezTo>
                      <a:pt x="9931" y="522"/>
                      <a:pt x="9955" y="598"/>
                      <a:pt x="9979" y="670"/>
                    </a:cubicBezTo>
                    <a:cubicBezTo>
                      <a:pt x="9986" y="771"/>
                      <a:pt x="9993" y="879"/>
                      <a:pt x="10000" y="980"/>
                    </a:cubicBezTo>
                    <a:cubicBezTo>
                      <a:pt x="9989" y="3645"/>
                      <a:pt x="9977" y="6310"/>
                      <a:pt x="9966" y="8966"/>
                    </a:cubicBezTo>
                    <a:lnTo>
                      <a:pt x="0" y="9033"/>
                    </a:lnTo>
                    <a:cubicBezTo>
                      <a:pt x="12" y="6348"/>
                      <a:pt x="23" y="3664"/>
                      <a:pt x="35" y="980"/>
                    </a:cubicBezTo>
                    <a:cubicBezTo>
                      <a:pt x="45" y="879"/>
                      <a:pt x="56" y="771"/>
                      <a:pt x="66" y="670"/>
                    </a:cubicBezTo>
                    <a:cubicBezTo>
                      <a:pt x="87" y="598"/>
                      <a:pt x="107" y="522"/>
                      <a:pt x="128" y="446"/>
                    </a:cubicBezTo>
                    <a:lnTo>
                      <a:pt x="260" y="253"/>
                    </a:lnTo>
                    <a:lnTo>
                      <a:pt x="404" y="142"/>
                    </a:lnTo>
                    <a:lnTo>
                      <a:pt x="589" y="73"/>
                    </a:lnTo>
                    <a:lnTo>
                      <a:pt x="804" y="25"/>
                    </a:lnTo>
                    <a:lnTo>
                      <a:pt x="1039" y="0"/>
                    </a:lnTo>
                    <a:lnTo>
                      <a:pt x="1306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63000"/>
                    </a:schemeClr>
                  </a:gs>
                  <a:gs pos="0">
                    <a:srgbClr val="5A5A5A">
                      <a:lumMod val="54000"/>
                    </a:srgbClr>
                  </a:gs>
                  <a:gs pos="39195">
                    <a:schemeClr val="bg1">
                      <a:lumMod val="89000"/>
                      <a:lumOff val="11000"/>
                    </a:schemeClr>
                  </a:gs>
                  <a:gs pos="62000">
                    <a:srgbClr val="000000">
                      <a:lumMod val="77000"/>
                    </a:srgbClr>
                  </a:gs>
                  <a:gs pos="13000">
                    <a:schemeClr val="bg1">
                      <a:lumMod val="65000"/>
                    </a:schemeClr>
                  </a:gs>
                  <a:gs pos="100000">
                    <a:schemeClr val="tx1">
                      <a:alpha val="53000"/>
                      <a:lumMod val="66000"/>
                      <a:lumOff val="34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9" name="Freeform 13">
                <a:extLst>
                  <a:ext uri="{FF2B5EF4-FFF2-40B4-BE49-F238E27FC236}">
                    <a16:creationId xmlns:a16="http://schemas.microsoft.com/office/drawing/2014/main" id="{CE494EA3-E737-4A3F-82CF-58B9F320FA67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649429" y="4520863"/>
                <a:ext cx="651404" cy="74522"/>
              </a:xfrm>
              <a:custGeom>
                <a:avLst/>
                <a:gdLst>
                  <a:gd name="T0" fmla="*/ 55 w 979"/>
                  <a:gd name="T1" fmla="*/ 0 h 112"/>
                  <a:gd name="T2" fmla="*/ 925 w 979"/>
                  <a:gd name="T3" fmla="*/ 0 h 112"/>
                  <a:gd name="T4" fmla="*/ 947 w 979"/>
                  <a:gd name="T5" fmla="*/ 4 h 112"/>
                  <a:gd name="T6" fmla="*/ 963 w 979"/>
                  <a:gd name="T7" fmla="*/ 17 h 112"/>
                  <a:gd name="T8" fmla="*/ 976 w 979"/>
                  <a:gd name="T9" fmla="*/ 35 h 112"/>
                  <a:gd name="T10" fmla="*/ 979 w 979"/>
                  <a:gd name="T11" fmla="*/ 55 h 112"/>
                  <a:gd name="T12" fmla="*/ 976 w 979"/>
                  <a:gd name="T13" fmla="*/ 77 h 112"/>
                  <a:gd name="T14" fmla="*/ 963 w 979"/>
                  <a:gd name="T15" fmla="*/ 95 h 112"/>
                  <a:gd name="T16" fmla="*/ 947 w 979"/>
                  <a:gd name="T17" fmla="*/ 106 h 112"/>
                  <a:gd name="T18" fmla="*/ 925 w 979"/>
                  <a:gd name="T19" fmla="*/ 112 h 112"/>
                  <a:gd name="T20" fmla="*/ 55 w 979"/>
                  <a:gd name="T21" fmla="*/ 112 h 112"/>
                  <a:gd name="T22" fmla="*/ 35 w 979"/>
                  <a:gd name="T23" fmla="*/ 106 h 112"/>
                  <a:gd name="T24" fmla="*/ 16 w 979"/>
                  <a:gd name="T25" fmla="*/ 95 h 112"/>
                  <a:gd name="T26" fmla="*/ 4 w 979"/>
                  <a:gd name="T27" fmla="*/ 77 h 112"/>
                  <a:gd name="T28" fmla="*/ 0 w 979"/>
                  <a:gd name="T29" fmla="*/ 55 h 112"/>
                  <a:gd name="T30" fmla="*/ 4 w 979"/>
                  <a:gd name="T31" fmla="*/ 35 h 112"/>
                  <a:gd name="T32" fmla="*/ 16 w 979"/>
                  <a:gd name="T33" fmla="*/ 17 h 112"/>
                  <a:gd name="T34" fmla="*/ 35 w 979"/>
                  <a:gd name="T35" fmla="*/ 4 h 112"/>
                  <a:gd name="T36" fmla="*/ 55 w 979"/>
                  <a:gd name="T3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9" h="112">
                    <a:moveTo>
                      <a:pt x="55" y="0"/>
                    </a:moveTo>
                    <a:lnTo>
                      <a:pt x="925" y="0"/>
                    </a:lnTo>
                    <a:lnTo>
                      <a:pt x="947" y="4"/>
                    </a:lnTo>
                    <a:lnTo>
                      <a:pt x="963" y="17"/>
                    </a:lnTo>
                    <a:lnTo>
                      <a:pt x="976" y="35"/>
                    </a:lnTo>
                    <a:lnTo>
                      <a:pt x="979" y="55"/>
                    </a:lnTo>
                    <a:lnTo>
                      <a:pt x="976" y="77"/>
                    </a:lnTo>
                    <a:lnTo>
                      <a:pt x="963" y="95"/>
                    </a:lnTo>
                    <a:lnTo>
                      <a:pt x="947" y="106"/>
                    </a:lnTo>
                    <a:lnTo>
                      <a:pt x="925" y="112"/>
                    </a:lnTo>
                    <a:lnTo>
                      <a:pt x="55" y="112"/>
                    </a:lnTo>
                    <a:lnTo>
                      <a:pt x="35" y="106"/>
                    </a:lnTo>
                    <a:lnTo>
                      <a:pt x="16" y="95"/>
                    </a:lnTo>
                    <a:lnTo>
                      <a:pt x="4" y="77"/>
                    </a:lnTo>
                    <a:lnTo>
                      <a:pt x="0" y="55"/>
                    </a:lnTo>
                    <a:lnTo>
                      <a:pt x="4" y="35"/>
                    </a:lnTo>
                    <a:lnTo>
                      <a:pt x="16" y="17"/>
                    </a:lnTo>
                    <a:lnTo>
                      <a:pt x="35" y="4"/>
                    </a:lnTo>
                    <a:lnTo>
                      <a:pt x="55" y="0"/>
                    </a:lnTo>
                    <a:close/>
                  </a:path>
                </a:pathLst>
              </a:custGeom>
              <a:gradFill>
                <a:gsLst>
                  <a:gs pos="100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4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20" name="Freeform 13">
                <a:extLst>
                  <a:ext uri="{FF2B5EF4-FFF2-40B4-BE49-F238E27FC236}">
                    <a16:creationId xmlns:a16="http://schemas.microsoft.com/office/drawing/2014/main" id="{9D239ADE-E92C-41F5-800B-77AA7EA559B4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581473" y="4559937"/>
                <a:ext cx="651404" cy="98887"/>
              </a:xfrm>
              <a:custGeom>
                <a:avLst/>
                <a:gdLst>
                  <a:gd name="T0" fmla="*/ 55 w 979"/>
                  <a:gd name="T1" fmla="*/ 0 h 112"/>
                  <a:gd name="T2" fmla="*/ 925 w 979"/>
                  <a:gd name="T3" fmla="*/ 0 h 112"/>
                  <a:gd name="T4" fmla="*/ 947 w 979"/>
                  <a:gd name="T5" fmla="*/ 4 h 112"/>
                  <a:gd name="T6" fmla="*/ 963 w 979"/>
                  <a:gd name="T7" fmla="*/ 17 h 112"/>
                  <a:gd name="T8" fmla="*/ 976 w 979"/>
                  <a:gd name="T9" fmla="*/ 35 h 112"/>
                  <a:gd name="T10" fmla="*/ 979 w 979"/>
                  <a:gd name="T11" fmla="*/ 55 h 112"/>
                  <a:gd name="T12" fmla="*/ 976 w 979"/>
                  <a:gd name="T13" fmla="*/ 77 h 112"/>
                  <a:gd name="T14" fmla="*/ 963 w 979"/>
                  <a:gd name="T15" fmla="*/ 95 h 112"/>
                  <a:gd name="T16" fmla="*/ 947 w 979"/>
                  <a:gd name="T17" fmla="*/ 106 h 112"/>
                  <a:gd name="T18" fmla="*/ 925 w 979"/>
                  <a:gd name="T19" fmla="*/ 112 h 112"/>
                  <a:gd name="T20" fmla="*/ 55 w 979"/>
                  <a:gd name="T21" fmla="*/ 112 h 112"/>
                  <a:gd name="T22" fmla="*/ 35 w 979"/>
                  <a:gd name="T23" fmla="*/ 106 h 112"/>
                  <a:gd name="T24" fmla="*/ 16 w 979"/>
                  <a:gd name="T25" fmla="*/ 95 h 112"/>
                  <a:gd name="T26" fmla="*/ 4 w 979"/>
                  <a:gd name="T27" fmla="*/ 77 h 112"/>
                  <a:gd name="T28" fmla="*/ 0 w 979"/>
                  <a:gd name="T29" fmla="*/ 55 h 112"/>
                  <a:gd name="T30" fmla="*/ 4 w 979"/>
                  <a:gd name="T31" fmla="*/ 35 h 112"/>
                  <a:gd name="T32" fmla="*/ 16 w 979"/>
                  <a:gd name="T33" fmla="*/ 17 h 112"/>
                  <a:gd name="T34" fmla="*/ 35 w 979"/>
                  <a:gd name="T35" fmla="*/ 4 h 112"/>
                  <a:gd name="T36" fmla="*/ 55 w 979"/>
                  <a:gd name="T3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9" h="112">
                    <a:moveTo>
                      <a:pt x="55" y="0"/>
                    </a:moveTo>
                    <a:lnTo>
                      <a:pt x="925" y="0"/>
                    </a:lnTo>
                    <a:lnTo>
                      <a:pt x="947" y="4"/>
                    </a:lnTo>
                    <a:lnTo>
                      <a:pt x="963" y="17"/>
                    </a:lnTo>
                    <a:lnTo>
                      <a:pt x="976" y="35"/>
                    </a:lnTo>
                    <a:lnTo>
                      <a:pt x="979" y="55"/>
                    </a:lnTo>
                    <a:lnTo>
                      <a:pt x="976" y="77"/>
                    </a:lnTo>
                    <a:lnTo>
                      <a:pt x="963" y="95"/>
                    </a:lnTo>
                    <a:lnTo>
                      <a:pt x="947" y="106"/>
                    </a:lnTo>
                    <a:lnTo>
                      <a:pt x="925" y="112"/>
                    </a:lnTo>
                    <a:lnTo>
                      <a:pt x="55" y="112"/>
                    </a:lnTo>
                    <a:lnTo>
                      <a:pt x="35" y="106"/>
                    </a:lnTo>
                    <a:lnTo>
                      <a:pt x="16" y="95"/>
                    </a:lnTo>
                    <a:lnTo>
                      <a:pt x="4" y="77"/>
                    </a:lnTo>
                    <a:lnTo>
                      <a:pt x="0" y="55"/>
                    </a:lnTo>
                    <a:lnTo>
                      <a:pt x="4" y="35"/>
                    </a:lnTo>
                    <a:lnTo>
                      <a:pt x="16" y="17"/>
                    </a:lnTo>
                    <a:lnTo>
                      <a:pt x="35" y="4"/>
                    </a:lnTo>
                    <a:lnTo>
                      <a:pt x="55" y="0"/>
                    </a:lnTo>
                    <a:close/>
                  </a:path>
                </a:pathLst>
              </a:custGeom>
              <a:gradFill flip="none" rotWithShape="1">
                <a:gsLst>
                  <a:gs pos="100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46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4B4736-5554-4F2B-B91D-1246BD3036F6}"/>
              </a:ext>
            </a:extLst>
          </p:cNvPr>
          <p:cNvGrpSpPr/>
          <p:nvPr/>
        </p:nvGrpSpPr>
        <p:grpSpPr>
          <a:xfrm>
            <a:off x="1535213" y="1706520"/>
            <a:ext cx="3990945" cy="2326791"/>
            <a:chOff x="8468123" y="1676400"/>
            <a:chExt cx="2689925" cy="232679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E270E3-DDC2-44EE-8D9D-788EBE49D34C}"/>
                </a:ext>
              </a:extLst>
            </p:cNvPr>
            <p:cNvSpPr txBox="1"/>
            <p:nvPr/>
          </p:nvSpPr>
          <p:spPr>
            <a:xfrm>
              <a:off x="8468123" y="2138065"/>
              <a:ext cx="2689925" cy="1865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The basic requirements for every paper. APA requirements beyond the citations. </a:t>
              </a:r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r">
                <a:lnSpc>
                  <a:spcPct val="90000"/>
                </a:lnSpc>
              </a:pP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B5403BC-5656-4659-BE00-0FFB3F78FF33}"/>
                </a:ext>
              </a:extLst>
            </p:cNvPr>
            <p:cNvSpPr txBox="1"/>
            <p:nvPr/>
          </p:nvSpPr>
          <p:spPr>
            <a:xfrm>
              <a:off x="9024448" y="1676400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IN" sz="3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General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2308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19CC546-AB3C-44A6-BBE9-D2E145C49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777" y="781397"/>
            <a:ext cx="2976584" cy="2271729"/>
          </a:xfrm>
          <a:ln w="3175">
            <a:solidFill>
              <a:schemeClr val="tx1"/>
            </a:solidFill>
          </a:ln>
          <a:effectLst>
            <a:outerShdw blurRad="50800" dist="1016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D59AC6-0FAC-467E-B9FD-D955843BBC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pic>
        <p:nvPicPr>
          <p:cNvPr id="8" name="Picture 7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D7559224-8CE6-40B8-95C0-C98416989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203" y="781397"/>
            <a:ext cx="3451421" cy="2128848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1016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BCA99E9-F292-4359-B1FB-3571F46340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203" y="3597827"/>
            <a:ext cx="3451421" cy="279922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1016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7AB759D3-24AD-43DA-95DC-226FE6993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252" y="3710982"/>
            <a:ext cx="2995634" cy="268607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1016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7869442-1853-4A25-BD00-ED5D24E61A83}"/>
              </a:ext>
            </a:extLst>
          </p:cNvPr>
          <p:cNvGrpSpPr/>
          <p:nvPr/>
        </p:nvGrpSpPr>
        <p:grpSpPr>
          <a:xfrm flipV="1">
            <a:off x="5250014" y="1667809"/>
            <a:ext cx="2432026" cy="632657"/>
            <a:chOff x="-825011" y="1905000"/>
            <a:chExt cx="5464515" cy="1059692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66AFC3-7CF4-480D-95C6-F335C9B8D15E}"/>
                </a:ext>
              </a:extLst>
            </p:cNvPr>
            <p:cNvCxnSpPr/>
            <p:nvPr/>
          </p:nvCxnSpPr>
          <p:spPr>
            <a:xfrm flipV="1">
              <a:off x="-825011" y="1905000"/>
              <a:ext cx="4416697" cy="0"/>
            </a:xfrm>
            <a:prstGeom prst="line">
              <a:avLst/>
            </a:prstGeom>
            <a:ln w="28575">
              <a:solidFill>
                <a:schemeClr val="accent4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82016B-8EB7-4B1A-A195-807FC6FB5A35}"/>
                </a:ext>
              </a:extLst>
            </p:cNvPr>
            <p:cNvCxnSpPr/>
            <p:nvPr/>
          </p:nvCxnSpPr>
          <p:spPr>
            <a:xfrm>
              <a:off x="3579811" y="1905000"/>
              <a:ext cx="1059693" cy="1059692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2282C9-1292-4EF3-BE08-BE5C5CB20C39}"/>
              </a:ext>
            </a:extLst>
          </p:cNvPr>
          <p:cNvGrpSpPr/>
          <p:nvPr/>
        </p:nvGrpSpPr>
        <p:grpSpPr>
          <a:xfrm flipV="1">
            <a:off x="692695" y="5643563"/>
            <a:ext cx="2432026" cy="632657"/>
            <a:chOff x="-825011" y="1905000"/>
            <a:chExt cx="5464515" cy="105969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55C08EC-9EAE-4691-B901-A1FE0C5A5D8A}"/>
                </a:ext>
              </a:extLst>
            </p:cNvPr>
            <p:cNvCxnSpPr/>
            <p:nvPr/>
          </p:nvCxnSpPr>
          <p:spPr>
            <a:xfrm flipV="1">
              <a:off x="-825011" y="1905000"/>
              <a:ext cx="4416697" cy="0"/>
            </a:xfrm>
            <a:prstGeom prst="line">
              <a:avLst/>
            </a:prstGeom>
            <a:ln w="28575">
              <a:solidFill>
                <a:schemeClr val="accent4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8272B06-BCA2-4E2A-BF2B-EBCB4115E98D}"/>
                </a:ext>
              </a:extLst>
            </p:cNvPr>
            <p:cNvCxnSpPr/>
            <p:nvPr/>
          </p:nvCxnSpPr>
          <p:spPr>
            <a:xfrm>
              <a:off x="3579811" y="1905000"/>
              <a:ext cx="1059693" cy="1059692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315FFD3-649E-41AD-9804-31AB43D04A40}"/>
              </a:ext>
            </a:extLst>
          </p:cNvPr>
          <p:cNvGrpSpPr/>
          <p:nvPr/>
        </p:nvGrpSpPr>
        <p:grpSpPr>
          <a:xfrm flipV="1">
            <a:off x="5906479" y="5581651"/>
            <a:ext cx="2432026" cy="632657"/>
            <a:chOff x="-825011" y="1905000"/>
            <a:chExt cx="5464515" cy="105969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473063-55C6-42B7-98D6-8E035578A3BD}"/>
                </a:ext>
              </a:extLst>
            </p:cNvPr>
            <p:cNvCxnSpPr/>
            <p:nvPr/>
          </p:nvCxnSpPr>
          <p:spPr>
            <a:xfrm flipV="1">
              <a:off x="-825011" y="1905000"/>
              <a:ext cx="4416697" cy="0"/>
            </a:xfrm>
            <a:prstGeom prst="line">
              <a:avLst/>
            </a:prstGeom>
            <a:ln w="28575">
              <a:solidFill>
                <a:schemeClr val="accent4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8FEE7AC-3DC0-4EBF-8CAB-7B65B8B4EDF9}"/>
                </a:ext>
              </a:extLst>
            </p:cNvPr>
            <p:cNvCxnSpPr/>
            <p:nvPr/>
          </p:nvCxnSpPr>
          <p:spPr>
            <a:xfrm>
              <a:off x="3579811" y="1905000"/>
              <a:ext cx="1059693" cy="1059692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9E3015-5AA7-417C-924C-93E6F35801BB}"/>
              </a:ext>
            </a:extLst>
          </p:cNvPr>
          <p:cNvGrpSpPr/>
          <p:nvPr/>
        </p:nvGrpSpPr>
        <p:grpSpPr>
          <a:xfrm flipV="1">
            <a:off x="272713" y="2219326"/>
            <a:ext cx="2432026" cy="632657"/>
            <a:chOff x="-825011" y="1905000"/>
            <a:chExt cx="5464515" cy="1059692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067A320-5827-4009-92F3-1946C687D97F}"/>
                </a:ext>
              </a:extLst>
            </p:cNvPr>
            <p:cNvCxnSpPr/>
            <p:nvPr/>
          </p:nvCxnSpPr>
          <p:spPr>
            <a:xfrm flipV="1">
              <a:off x="-825011" y="1905000"/>
              <a:ext cx="4416697" cy="0"/>
            </a:xfrm>
            <a:prstGeom prst="line">
              <a:avLst/>
            </a:prstGeom>
            <a:ln w="28575">
              <a:solidFill>
                <a:schemeClr val="accent4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CA08FC3-7879-4885-B3A2-A01DEA42ACF8}"/>
                </a:ext>
              </a:extLst>
            </p:cNvPr>
            <p:cNvCxnSpPr/>
            <p:nvPr/>
          </p:nvCxnSpPr>
          <p:spPr>
            <a:xfrm>
              <a:off x="3579811" y="1905000"/>
              <a:ext cx="1059693" cy="1059692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0009A7B-B412-4A12-BC23-96CA18344CFD}"/>
              </a:ext>
            </a:extLst>
          </p:cNvPr>
          <p:cNvSpPr txBox="1"/>
          <p:nvPr/>
        </p:nvSpPr>
        <p:spPr>
          <a:xfrm>
            <a:off x="381385" y="2528511"/>
            <a:ext cx="186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Double spacing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98FC26-8015-49F4-9484-A3DF4C6C3BAF}"/>
              </a:ext>
            </a:extLst>
          </p:cNvPr>
          <p:cNvSpPr txBox="1"/>
          <p:nvPr/>
        </p:nvSpPr>
        <p:spPr>
          <a:xfrm>
            <a:off x="764381" y="5959891"/>
            <a:ext cx="1374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1” margins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C28E1C-CDB1-4240-BEF8-BC50DB8242D3}"/>
              </a:ext>
            </a:extLst>
          </p:cNvPr>
          <p:cNvSpPr txBox="1"/>
          <p:nvPr/>
        </p:nvSpPr>
        <p:spPr>
          <a:xfrm>
            <a:off x="5405851" y="1690688"/>
            <a:ext cx="171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Sans serif or serif font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1746A5-622F-4BD4-8E7C-1F811C580FA6}"/>
              </a:ext>
            </a:extLst>
          </p:cNvPr>
          <p:cNvSpPr txBox="1"/>
          <p:nvPr/>
        </p:nvSpPr>
        <p:spPr>
          <a:xfrm>
            <a:off x="6107081" y="5298757"/>
            <a:ext cx="1643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Page number at right margin of header</a:t>
            </a: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5626E1AD-6E9C-4F42-8F6B-BB6FEEABAF08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Basic formatting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157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23C271-CE6C-4964-A060-89CC0342A5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5627D12-D6A2-469D-BB27-3383AD0415A5}"/>
              </a:ext>
            </a:extLst>
          </p:cNvPr>
          <p:cNvGrpSpPr/>
          <p:nvPr/>
        </p:nvGrpSpPr>
        <p:grpSpPr>
          <a:xfrm>
            <a:off x="4841890" y="1445123"/>
            <a:ext cx="5863380" cy="4714871"/>
            <a:chOff x="1403899" y="1445123"/>
            <a:chExt cx="5863380" cy="471487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B1A4573-7E50-4BA6-86BF-1E85D310B241}"/>
                </a:ext>
              </a:extLst>
            </p:cNvPr>
            <p:cNvSpPr/>
            <p:nvPr/>
          </p:nvSpPr>
          <p:spPr>
            <a:xfrm>
              <a:off x="1591034" y="5625661"/>
              <a:ext cx="5676245" cy="53433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43000"/>
                  </a:schemeClr>
                </a:gs>
                <a:gs pos="10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87B9C6D-8252-4DCA-BAB8-A63245C9FA3F}"/>
                </a:ext>
              </a:extLst>
            </p:cNvPr>
            <p:cNvGrpSpPr/>
            <p:nvPr/>
          </p:nvGrpSpPr>
          <p:grpSpPr>
            <a:xfrm>
              <a:off x="1403899" y="1445123"/>
              <a:ext cx="5372858" cy="4414246"/>
              <a:chOff x="3279130" y="1445123"/>
              <a:chExt cx="5372858" cy="441424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2333958-ADDF-4542-8D6C-C96AABCD3761}"/>
                  </a:ext>
                </a:extLst>
              </p:cNvPr>
              <p:cNvGrpSpPr/>
              <p:nvPr/>
            </p:nvGrpSpPr>
            <p:grpSpPr>
              <a:xfrm>
                <a:off x="5103606" y="1445123"/>
                <a:ext cx="3548382" cy="3548382"/>
                <a:chOff x="608012" y="2220660"/>
                <a:chExt cx="2766951" cy="2766951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61A409FE-D6B7-458A-85D0-E3472084AFF2}"/>
                    </a:ext>
                  </a:extLst>
                </p:cNvPr>
                <p:cNvSpPr/>
                <p:nvPr/>
              </p:nvSpPr>
              <p:spPr>
                <a:xfrm>
                  <a:off x="608012" y="2220660"/>
                  <a:ext cx="2766951" cy="2766951"/>
                </a:xfrm>
                <a:prstGeom prst="ellipse">
                  <a:avLst/>
                </a:prstGeom>
                <a:gradFill flip="none" rotWithShape="1">
                  <a:gsLst>
                    <a:gs pos="66000">
                      <a:schemeClr val="bg1">
                        <a:lumMod val="95000"/>
                      </a:schemeClr>
                    </a:gs>
                    <a:gs pos="23000">
                      <a:srgbClr val="5A5A5A"/>
                    </a:gs>
                    <a:gs pos="45000">
                      <a:schemeClr val="bg1">
                        <a:lumMod val="85000"/>
                      </a:schemeClr>
                    </a:gs>
                    <a:gs pos="1000">
                      <a:schemeClr val="accent1">
                        <a:tint val="66000"/>
                        <a:satMod val="160000"/>
                        <a:alpha val="0"/>
                        <a:lumMod val="0"/>
                      </a:schemeClr>
                    </a:gs>
                    <a:gs pos="100000">
                      <a:schemeClr val="tx1">
                        <a:alpha val="53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C3B3D9CF-E45B-4C55-A457-C5B12C44AC95}"/>
                    </a:ext>
                  </a:extLst>
                </p:cNvPr>
                <p:cNvSpPr/>
                <p:nvPr/>
              </p:nvSpPr>
              <p:spPr>
                <a:xfrm>
                  <a:off x="721448" y="2334097"/>
                  <a:ext cx="2540079" cy="2540078"/>
                </a:xfrm>
                <a:prstGeom prst="ellipse">
                  <a:avLst/>
                </a:prstGeom>
                <a:gradFill flip="none" rotWithShape="1">
                  <a:gsLst>
                    <a:gs pos="83000">
                      <a:schemeClr val="bg1">
                        <a:lumMod val="85000"/>
                      </a:schemeClr>
                    </a:gs>
                    <a:gs pos="0">
                      <a:srgbClr val="5A5A5A"/>
                    </a:gs>
                    <a:gs pos="39195">
                      <a:schemeClr val="bg1">
                        <a:lumMod val="85000"/>
                      </a:schemeClr>
                    </a:gs>
                    <a:gs pos="62000">
                      <a:srgbClr val="000000"/>
                    </a:gs>
                    <a:gs pos="13000">
                      <a:schemeClr val="bg1">
                        <a:lumMod val="93000"/>
                      </a:schemeClr>
                    </a:gs>
                    <a:gs pos="100000">
                      <a:schemeClr val="tx1">
                        <a:alpha val="53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829E9215-F20F-4431-B4FA-C3E9B09D6C50}"/>
                    </a:ext>
                  </a:extLst>
                </p:cNvPr>
                <p:cNvSpPr/>
                <p:nvPr/>
              </p:nvSpPr>
              <p:spPr>
                <a:xfrm>
                  <a:off x="793760" y="2406408"/>
                  <a:ext cx="2395455" cy="2395455"/>
                </a:xfrm>
                <a:prstGeom prst="ellipse">
                  <a:avLst/>
                </a:prstGeom>
                <a:gradFill flip="none" rotWithShape="1">
                  <a:gsLst>
                    <a:gs pos="83000">
                      <a:schemeClr val="bg1">
                        <a:lumMod val="85000"/>
                      </a:schemeClr>
                    </a:gs>
                    <a:gs pos="22000">
                      <a:srgbClr val="5A5A5A"/>
                    </a:gs>
                    <a:gs pos="39195">
                      <a:schemeClr val="bg1">
                        <a:lumMod val="85000"/>
                      </a:schemeClr>
                    </a:gs>
                    <a:gs pos="62000">
                      <a:srgbClr val="000000"/>
                    </a:gs>
                    <a:gs pos="5000">
                      <a:schemeClr val="accent1">
                        <a:tint val="66000"/>
                        <a:satMod val="160000"/>
                        <a:alpha val="0"/>
                        <a:lumMod val="0"/>
                      </a:schemeClr>
                    </a:gs>
                    <a:gs pos="100000">
                      <a:schemeClr val="tx1">
                        <a:alpha val="53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4AEA119-C53F-4097-A4BD-72C96F59C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7077" y="3218594"/>
                <a:ext cx="720" cy="72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84CAFBB0-C6B3-4F12-91AA-EEC6A6227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435" y="2823924"/>
                <a:ext cx="1434642" cy="1830753"/>
              </a:xfrm>
              <a:custGeom>
                <a:avLst/>
                <a:gdLst>
                  <a:gd name="T0" fmla="*/ 1020 w 1992"/>
                  <a:gd name="T1" fmla="*/ 5 h 2542"/>
                  <a:gd name="T2" fmla="*/ 1121 w 1992"/>
                  <a:gd name="T3" fmla="*/ 42 h 2542"/>
                  <a:gd name="T4" fmla="*/ 1203 w 1992"/>
                  <a:gd name="T5" fmla="*/ 111 h 2542"/>
                  <a:gd name="T6" fmla="*/ 1258 w 1992"/>
                  <a:gd name="T7" fmla="*/ 203 h 2542"/>
                  <a:gd name="T8" fmla="*/ 1278 w 1992"/>
                  <a:gd name="T9" fmla="*/ 313 h 2542"/>
                  <a:gd name="T10" fmla="*/ 1259 w 1992"/>
                  <a:gd name="T11" fmla="*/ 419 h 2542"/>
                  <a:gd name="T12" fmla="*/ 1208 w 1992"/>
                  <a:gd name="T13" fmla="*/ 510 h 2542"/>
                  <a:gd name="T14" fmla="*/ 1172 w 1992"/>
                  <a:gd name="T15" fmla="*/ 548 h 2542"/>
                  <a:gd name="T16" fmla="*/ 1992 w 1992"/>
                  <a:gd name="T17" fmla="*/ 1369 h 2542"/>
                  <a:gd name="T18" fmla="*/ 1954 w 1992"/>
                  <a:gd name="T19" fmla="*/ 1334 h 2542"/>
                  <a:gd name="T20" fmla="*/ 1862 w 1992"/>
                  <a:gd name="T21" fmla="*/ 1283 h 2542"/>
                  <a:gd name="T22" fmla="*/ 1756 w 1992"/>
                  <a:gd name="T23" fmla="*/ 1265 h 2542"/>
                  <a:gd name="T24" fmla="*/ 1647 w 1992"/>
                  <a:gd name="T25" fmla="*/ 1285 h 2542"/>
                  <a:gd name="T26" fmla="*/ 1555 w 1992"/>
                  <a:gd name="T27" fmla="*/ 1338 h 2542"/>
                  <a:gd name="T28" fmla="*/ 1486 w 1992"/>
                  <a:gd name="T29" fmla="*/ 1420 h 2542"/>
                  <a:gd name="T30" fmla="*/ 1449 w 1992"/>
                  <a:gd name="T31" fmla="*/ 1523 h 2542"/>
                  <a:gd name="T32" fmla="*/ 1449 w 1992"/>
                  <a:gd name="T33" fmla="*/ 1634 h 2542"/>
                  <a:gd name="T34" fmla="*/ 1488 w 1992"/>
                  <a:gd name="T35" fmla="*/ 1736 h 2542"/>
                  <a:gd name="T36" fmla="*/ 1557 w 1992"/>
                  <a:gd name="T37" fmla="*/ 1817 h 2542"/>
                  <a:gd name="T38" fmla="*/ 1649 w 1992"/>
                  <a:gd name="T39" fmla="*/ 1870 h 2542"/>
                  <a:gd name="T40" fmla="*/ 1758 w 1992"/>
                  <a:gd name="T41" fmla="*/ 1890 h 2542"/>
                  <a:gd name="T42" fmla="*/ 1864 w 1992"/>
                  <a:gd name="T43" fmla="*/ 1872 h 2542"/>
                  <a:gd name="T44" fmla="*/ 1956 w 1992"/>
                  <a:gd name="T45" fmla="*/ 1819 h 2542"/>
                  <a:gd name="T46" fmla="*/ 1992 w 1992"/>
                  <a:gd name="T47" fmla="*/ 2542 h 2542"/>
                  <a:gd name="T48" fmla="*/ 1698 w 1992"/>
                  <a:gd name="T49" fmla="*/ 2520 h 2542"/>
                  <a:gd name="T50" fmla="*/ 1417 w 1992"/>
                  <a:gd name="T51" fmla="*/ 2457 h 2542"/>
                  <a:gd name="T52" fmla="*/ 1153 w 1992"/>
                  <a:gd name="T53" fmla="*/ 2356 h 2542"/>
                  <a:gd name="T54" fmla="*/ 909 w 1992"/>
                  <a:gd name="T55" fmla="*/ 2221 h 2542"/>
                  <a:gd name="T56" fmla="*/ 686 w 1992"/>
                  <a:gd name="T57" fmla="*/ 2053 h 2542"/>
                  <a:gd name="T58" fmla="*/ 488 w 1992"/>
                  <a:gd name="T59" fmla="*/ 1857 h 2542"/>
                  <a:gd name="T60" fmla="*/ 322 w 1992"/>
                  <a:gd name="T61" fmla="*/ 1634 h 2542"/>
                  <a:gd name="T62" fmla="*/ 185 w 1992"/>
                  <a:gd name="T63" fmla="*/ 1389 h 2542"/>
                  <a:gd name="T64" fmla="*/ 84 w 1992"/>
                  <a:gd name="T65" fmla="*/ 1124 h 2542"/>
                  <a:gd name="T66" fmla="*/ 22 w 1992"/>
                  <a:gd name="T67" fmla="*/ 843 h 2542"/>
                  <a:gd name="T68" fmla="*/ 0 w 1992"/>
                  <a:gd name="T69" fmla="*/ 548 h 2542"/>
                  <a:gd name="T70" fmla="*/ 759 w 1992"/>
                  <a:gd name="T71" fmla="*/ 548 h 2542"/>
                  <a:gd name="T72" fmla="*/ 693 w 1992"/>
                  <a:gd name="T73" fmla="*/ 468 h 2542"/>
                  <a:gd name="T74" fmla="*/ 656 w 1992"/>
                  <a:gd name="T75" fmla="*/ 369 h 2542"/>
                  <a:gd name="T76" fmla="*/ 656 w 1992"/>
                  <a:gd name="T77" fmla="*/ 258 h 2542"/>
                  <a:gd name="T78" fmla="*/ 695 w 1992"/>
                  <a:gd name="T79" fmla="*/ 157 h 2542"/>
                  <a:gd name="T80" fmla="*/ 762 w 1992"/>
                  <a:gd name="T81" fmla="*/ 75 h 2542"/>
                  <a:gd name="T82" fmla="*/ 854 w 1992"/>
                  <a:gd name="T83" fmla="*/ 20 h 2542"/>
                  <a:gd name="T84" fmla="*/ 963 w 1992"/>
                  <a:gd name="T85" fmla="*/ 0 h 2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92" h="2542">
                    <a:moveTo>
                      <a:pt x="963" y="0"/>
                    </a:moveTo>
                    <a:lnTo>
                      <a:pt x="1020" y="5"/>
                    </a:lnTo>
                    <a:lnTo>
                      <a:pt x="1073" y="20"/>
                    </a:lnTo>
                    <a:lnTo>
                      <a:pt x="1121" y="42"/>
                    </a:lnTo>
                    <a:lnTo>
                      <a:pt x="1164" y="73"/>
                    </a:lnTo>
                    <a:lnTo>
                      <a:pt x="1203" y="111"/>
                    </a:lnTo>
                    <a:lnTo>
                      <a:pt x="1234" y="153"/>
                    </a:lnTo>
                    <a:lnTo>
                      <a:pt x="1258" y="203"/>
                    </a:lnTo>
                    <a:lnTo>
                      <a:pt x="1272" y="256"/>
                    </a:lnTo>
                    <a:lnTo>
                      <a:pt x="1278" y="313"/>
                    </a:lnTo>
                    <a:lnTo>
                      <a:pt x="1272" y="367"/>
                    </a:lnTo>
                    <a:lnTo>
                      <a:pt x="1259" y="419"/>
                    </a:lnTo>
                    <a:lnTo>
                      <a:pt x="1237" y="466"/>
                    </a:lnTo>
                    <a:lnTo>
                      <a:pt x="1208" y="510"/>
                    </a:lnTo>
                    <a:lnTo>
                      <a:pt x="1172" y="546"/>
                    </a:lnTo>
                    <a:lnTo>
                      <a:pt x="1172" y="548"/>
                    </a:lnTo>
                    <a:lnTo>
                      <a:pt x="1992" y="548"/>
                    </a:lnTo>
                    <a:lnTo>
                      <a:pt x="1992" y="1369"/>
                    </a:lnTo>
                    <a:lnTo>
                      <a:pt x="1990" y="1369"/>
                    </a:lnTo>
                    <a:lnTo>
                      <a:pt x="1954" y="1334"/>
                    </a:lnTo>
                    <a:lnTo>
                      <a:pt x="1910" y="1305"/>
                    </a:lnTo>
                    <a:lnTo>
                      <a:pt x="1862" y="1283"/>
                    </a:lnTo>
                    <a:lnTo>
                      <a:pt x="1811" y="1268"/>
                    </a:lnTo>
                    <a:lnTo>
                      <a:pt x="1756" y="1265"/>
                    </a:lnTo>
                    <a:lnTo>
                      <a:pt x="1700" y="1270"/>
                    </a:lnTo>
                    <a:lnTo>
                      <a:pt x="1647" y="1285"/>
                    </a:lnTo>
                    <a:lnTo>
                      <a:pt x="1599" y="1307"/>
                    </a:lnTo>
                    <a:lnTo>
                      <a:pt x="1555" y="1338"/>
                    </a:lnTo>
                    <a:lnTo>
                      <a:pt x="1517" y="1376"/>
                    </a:lnTo>
                    <a:lnTo>
                      <a:pt x="1486" y="1420"/>
                    </a:lnTo>
                    <a:lnTo>
                      <a:pt x="1464" y="1470"/>
                    </a:lnTo>
                    <a:lnTo>
                      <a:pt x="1449" y="1523"/>
                    </a:lnTo>
                    <a:lnTo>
                      <a:pt x="1444" y="1579"/>
                    </a:lnTo>
                    <a:lnTo>
                      <a:pt x="1449" y="1634"/>
                    </a:lnTo>
                    <a:lnTo>
                      <a:pt x="1464" y="1687"/>
                    </a:lnTo>
                    <a:lnTo>
                      <a:pt x="1488" y="1736"/>
                    </a:lnTo>
                    <a:lnTo>
                      <a:pt x="1519" y="1780"/>
                    </a:lnTo>
                    <a:lnTo>
                      <a:pt x="1557" y="1817"/>
                    </a:lnTo>
                    <a:lnTo>
                      <a:pt x="1601" y="1848"/>
                    </a:lnTo>
                    <a:lnTo>
                      <a:pt x="1649" y="1870"/>
                    </a:lnTo>
                    <a:lnTo>
                      <a:pt x="1702" y="1884"/>
                    </a:lnTo>
                    <a:lnTo>
                      <a:pt x="1758" y="1890"/>
                    </a:lnTo>
                    <a:lnTo>
                      <a:pt x="1813" y="1884"/>
                    </a:lnTo>
                    <a:lnTo>
                      <a:pt x="1864" y="1872"/>
                    </a:lnTo>
                    <a:lnTo>
                      <a:pt x="1912" y="1848"/>
                    </a:lnTo>
                    <a:lnTo>
                      <a:pt x="1956" y="1819"/>
                    </a:lnTo>
                    <a:lnTo>
                      <a:pt x="1992" y="1782"/>
                    </a:lnTo>
                    <a:lnTo>
                      <a:pt x="1992" y="2542"/>
                    </a:lnTo>
                    <a:lnTo>
                      <a:pt x="1844" y="2537"/>
                    </a:lnTo>
                    <a:lnTo>
                      <a:pt x="1698" y="2520"/>
                    </a:lnTo>
                    <a:lnTo>
                      <a:pt x="1555" y="2493"/>
                    </a:lnTo>
                    <a:lnTo>
                      <a:pt x="1417" y="2457"/>
                    </a:lnTo>
                    <a:lnTo>
                      <a:pt x="1283" y="2411"/>
                    </a:lnTo>
                    <a:lnTo>
                      <a:pt x="1153" y="2356"/>
                    </a:lnTo>
                    <a:lnTo>
                      <a:pt x="1027" y="2292"/>
                    </a:lnTo>
                    <a:lnTo>
                      <a:pt x="909" y="2221"/>
                    </a:lnTo>
                    <a:lnTo>
                      <a:pt x="793" y="2140"/>
                    </a:lnTo>
                    <a:lnTo>
                      <a:pt x="686" y="2053"/>
                    </a:lnTo>
                    <a:lnTo>
                      <a:pt x="583" y="1958"/>
                    </a:lnTo>
                    <a:lnTo>
                      <a:pt x="488" y="1857"/>
                    </a:lnTo>
                    <a:lnTo>
                      <a:pt x="401" y="1747"/>
                    </a:lnTo>
                    <a:lnTo>
                      <a:pt x="322" y="1634"/>
                    </a:lnTo>
                    <a:lnTo>
                      <a:pt x="249" y="1513"/>
                    </a:lnTo>
                    <a:lnTo>
                      <a:pt x="185" y="1389"/>
                    </a:lnTo>
                    <a:lnTo>
                      <a:pt x="130" y="1259"/>
                    </a:lnTo>
                    <a:lnTo>
                      <a:pt x="84" y="1124"/>
                    </a:lnTo>
                    <a:lnTo>
                      <a:pt x="48" y="985"/>
                    </a:lnTo>
                    <a:lnTo>
                      <a:pt x="22" y="843"/>
                    </a:lnTo>
                    <a:lnTo>
                      <a:pt x="6" y="698"/>
                    </a:lnTo>
                    <a:lnTo>
                      <a:pt x="0" y="548"/>
                    </a:lnTo>
                    <a:lnTo>
                      <a:pt x="0" y="548"/>
                    </a:lnTo>
                    <a:lnTo>
                      <a:pt x="759" y="548"/>
                    </a:lnTo>
                    <a:lnTo>
                      <a:pt x="722" y="512"/>
                    </a:lnTo>
                    <a:lnTo>
                      <a:pt x="693" y="468"/>
                    </a:lnTo>
                    <a:lnTo>
                      <a:pt x="671" y="420"/>
                    </a:lnTo>
                    <a:lnTo>
                      <a:pt x="656" y="369"/>
                    </a:lnTo>
                    <a:lnTo>
                      <a:pt x="653" y="314"/>
                    </a:lnTo>
                    <a:lnTo>
                      <a:pt x="656" y="258"/>
                    </a:lnTo>
                    <a:lnTo>
                      <a:pt x="671" y="205"/>
                    </a:lnTo>
                    <a:lnTo>
                      <a:pt x="695" y="157"/>
                    </a:lnTo>
                    <a:lnTo>
                      <a:pt x="724" y="113"/>
                    </a:lnTo>
                    <a:lnTo>
                      <a:pt x="762" y="75"/>
                    </a:lnTo>
                    <a:lnTo>
                      <a:pt x="806" y="44"/>
                    </a:lnTo>
                    <a:lnTo>
                      <a:pt x="854" y="20"/>
                    </a:lnTo>
                    <a:lnTo>
                      <a:pt x="907" y="5"/>
                    </a:lnTo>
                    <a:lnTo>
                      <a:pt x="96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558800" dist="203200" dir="8100000">
                  <a:prstClr val="black">
                    <a:alpha val="64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935B9B6E-F72F-4E69-9B61-F9B1FD5AF0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435" y="1783952"/>
                <a:ext cx="1829313" cy="1434642"/>
              </a:xfrm>
              <a:custGeom>
                <a:avLst/>
                <a:gdLst>
                  <a:gd name="T0" fmla="*/ 1992 w 2540"/>
                  <a:gd name="T1" fmla="*/ 0 h 1992"/>
                  <a:gd name="T2" fmla="*/ 2031 w 2540"/>
                  <a:gd name="T3" fmla="*/ 722 h 1992"/>
                  <a:gd name="T4" fmla="*/ 2120 w 2540"/>
                  <a:gd name="T5" fmla="*/ 671 h 1992"/>
                  <a:gd name="T6" fmla="*/ 2226 w 2540"/>
                  <a:gd name="T7" fmla="*/ 651 h 1992"/>
                  <a:gd name="T8" fmla="*/ 2336 w 2540"/>
                  <a:gd name="T9" fmla="*/ 671 h 1992"/>
                  <a:gd name="T10" fmla="*/ 2429 w 2540"/>
                  <a:gd name="T11" fmla="*/ 724 h 1992"/>
                  <a:gd name="T12" fmla="*/ 2496 w 2540"/>
                  <a:gd name="T13" fmla="*/ 806 h 1992"/>
                  <a:gd name="T14" fmla="*/ 2535 w 2540"/>
                  <a:gd name="T15" fmla="*/ 907 h 1992"/>
                  <a:gd name="T16" fmla="*/ 2537 w 2540"/>
                  <a:gd name="T17" fmla="*/ 1020 h 1992"/>
                  <a:gd name="T18" fmla="*/ 2498 w 2540"/>
                  <a:gd name="T19" fmla="*/ 1120 h 1992"/>
                  <a:gd name="T20" fmla="*/ 2431 w 2540"/>
                  <a:gd name="T21" fmla="*/ 1203 h 1992"/>
                  <a:gd name="T22" fmla="*/ 2337 w 2540"/>
                  <a:gd name="T23" fmla="*/ 1258 h 1992"/>
                  <a:gd name="T24" fmla="*/ 2230 w 2540"/>
                  <a:gd name="T25" fmla="*/ 1278 h 1992"/>
                  <a:gd name="T26" fmla="*/ 2122 w 2540"/>
                  <a:gd name="T27" fmla="*/ 1259 h 1992"/>
                  <a:gd name="T28" fmla="*/ 2032 w 2540"/>
                  <a:gd name="T29" fmla="*/ 1208 h 1992"/>
                  <a:gd name="T30" fmla="*/ 1992 w 2540"/>
                  <a:gd name="T31" fmla="*/ 1172 h 1992"/>
                  <a:gd name="T32" fmla="*/ 1172 w 2540"/>
                  <a:gd name="T33" fmla="*/ 1992 h 1992"/>
                  <a:gd name="T34" fmla="*/ 1208 w 2540"/>
                  <a:gd name="T35" fmla="*/ 1954 h 1992"/>
                  <a:gd name="T36" fmla="*/ 1259 w 2540"/>
                  <a:gd name="T37" fmla="*/ 1863 h 1992"/>
                  <a:gd name="T38" fmla="*/ 1278 w 2540"/>
                  <a:gd name="T39" fmla="*/ 1757 h 1992"/>
                  <a:gd name="T40" fmla="*/ 1258 w 2540"/>
                  <a:gd name="T41" fmla="*/ 1647 h 1992"/>
                  <a:gd name="T42" fmla="*/ 1203 w 2540"/>
                  <a:gd name="T43" fmla="*/ 1555 h 1992"/>
                  <a:gd name="T44" fmla="*/ 1121 w 2540"/>
                  <a:gd name="T45" fmla="*/ 1486 h 1992"/>
                  <a:gd name="T46" fmla="*/ 1020 w 2540"/>
                  <a:gd name="T47" fmla="*/ 1449 h 1992"/>
                  <a:gd name="T48" fmla="*/ 907 w 2540"/>
                  <a:gd name="T49" fmla="*/ 1449 h 1992"/>
                  <a:gd name="T50" fmla="*/ 806 w 2540"/>
                  <a:gd name="T51" fmla="*/ 1488 h 1992"/>
                  <a:gd name="T52" fmla="*/ 724 w 2540"/>
                  <a:gd name="T53" fmla="*/ 1557 h 1992"/>
                  <a:gd name="T54" fmla="*/ 671 w 2540"/>
                  <a:gd name="T55" fmla="*/ 1649 h 1992"/>
                  <a:gd name="T56" fmla="*/ 653 w 2540"/>
                  <a:gd name="T57" fmla="*/ 1758 h 1992"/>
                  <a:gd name="T58" fmla="*/ 671 w 2540"/>
                  <a:gd name="T59" fmla="*/ 1864 h 1992"/>
                  <a:gd name="T60" fmla="*/ 722 w 2540"/>
                  <a:gd name="T61" fmla="*/ 1956 h 1992"/>
                  <a:gd name="T62" fmla="*/ 0 w 2540"/>
                  <a:gd name="T63" fmla="*/ 1992 h 1992"/>
                  <a:gd name="T64" fmla="*/ 22 w 2540"/>
                  <a:gd name="T65" fmla="*/ 1698 h 1992"/>
                  <a:gd name="T66" fmla="*/ 84 w 2540"/>
                  <a:gd name="T67" fmla="*/ 1417 h 1992"/>
                  <a:gd name="T68" fmla="*/ 185 w 2540"/>
                  <a:gd name="T69" fmla="*/ 1153 h 1992"/>
                  <a:gd name="T70" fmla="*/ 322 w 2540"/>
                  <a:gd name="T71" fmla="*/ 907 h 1992"/>
                  <a:gd name="T72" fmla="*/ 488 w 2540"/>
                  <a:gd name="T73" fmla="*/ 685 h 1992"/>
                  <a:gd name="T74" fmla="*/ 686 w 2540"/>
                  <a:gd name="T75" fmla="*/ 488 h 1992"/>
                  <a:gd name="T76" fmla="*/ 909 w 2540"/>
                  <a:gd name="T77" fmla="*/ 320 h 1992"/>
                  <a:gd name="T78" fmla="*/ 1153 w 2540"/>
                  <a:gd name="T79" fmla="*/ 185 h 1992"/>
                  <a:gd name="T80" fmla="*/ 1417 w 2540"/>
                  <a:gd name="T81" fmla="*/ 84 h 1992"/>
                  <a:gd name="T82" fmla="*/ 1698 w 2540"/>
                  <a:gd name="T83" fmla="*/ 22 h 1992"/>
                  <a:gd name="T84" fmla="*/ 1992 w 2540"/>
                  <a:gd name="T85" fmla="*/ 0 h 1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40" h="1992">
                    <a:moveTo>
                      <a:pt x="1992" y="0"/>
                    </a:moveTo>
                    <a:lnTo>
                      <a:pt x="1992" y="0"/>
                    </a:lnTo>
                    <a:lnTo>
                      <a:pt x="1992" y="759"/>
                    </a:lnTo>
                    <a:lnTo>
                      <a:pt x="2031" y="722"/>
                    </a:lnTo>
                    <a:lnTo>
                      <a:pt x="2073" y="693"/>
                    </a:lnTo>
                    <a:lnTo>
                      <a:pt x="2120" y="671"/>
                    </a:lnTo>
                    <a:lnTo>
                      <a:pt x="2171" y="656"/>
                    </a:lnTo>
                    <a:lnTo>
                      <a:pt x="2226" y="651"/>
                    </a:lnTo>
                    <a:lnTo>
                      <a:pt x="2283" y="656"/>
                    </a:lnTo>
                    <a:lnTo>
                      <a:pt x="2336" y="671"/>
                    </a:lnTo>
                    <a:lnTo>
                      <a:pt x="2385" y="693"/>
                    </a:lnTo>
                    <a:lnTo>
                      <a:pt x="2429" y="724"/>
                    </a:lnTo>
                    <a:lnTo>
                      <a:pt x="2465" y="762"/>
                    </a:lnTo>
                    <a:lnTo>
                      <a:pt x="2496" y="806"/>
                    </a:lnTo>
                    <a:lnTo>
                      <a:pt x="2520" y="854"/>
                    </a:lnTo>
                    <a:lnTo>
                      <a:pt x="2535" y="907"/>
                    </a:lnTo>
                    <a:lnTo>
                      <a:pt x="2540" y="963"/>
                    </a:lnTo>
                    <a:lnTo>
                      <a:pt x="2537" y="1020"/>
                    </a:lnTo>
                    <a:lnTo>
                      <a:pt x="2522" y="1073"/>
                    </a:lnTo>
                    <a:lnTo>
                      <a:pt x="2498" y="1120"/>
                    </a:lnTo>
                    <a:lnTo>
                      <a:pt x="2467" y="1164"/>
                    </a:lnTo>
                    <a:lnTo>
                      <a:pt x="2431" y="1203"/>
                    </a:lnTo>
                    <a:lnTo>
                      <a:pt x="2387" y="1234"/>
                    </a:lnTo>
                    <a:lnTo>
                      <a:pt x="2337" y="1258"/>
                    </a:lnTo>
                    <a:lnTo>
                      <a:pt x="2286" y="1272"/>
                    </a:lnTo>
                    <a:lnTo>
                      <a:pt x="2230" y="1278"/>
                    </a:lnTo>
                    <a:lnTo>
                      <a:pt x="2175" y="1272"/>
                    </a:lnTo>
                    <a:lnTo>
                      <a:pt x="2122" y="1259"/>
                    </a:lnTo>
                    <a:lnTo>
                      <a:pt x="2074" y="1237"/>
                    </a:lnTo>
                    <a:lnTo>
                      <a:pt x="2032" y="1208"/>
                    </a:lnTo>
                    <a:lnTo>
                      <a:pt x="1994" y="1172"/>
                    </a:lnTo>
                    <a:lnTo>
                      <a:pt x="1992" y="1172"/>
                    </a:lnTo>
                    <a:lnTo>
                      <a:pt x="1992" y="1992"/>
                    </a:lnTo>
                    <a:lnTo>
                      <a:pt x="1172" y="1992"/>
                    </a:lnTo>
                    <a:lnTo>
                      <a:pt x="1172" y="1990"/>
                    </a:lnTo>
                    <a:lnTo>
                      <a:pt x="1208" y="1954"/>
                    </a:lnTo>
                    <a:lnTo>
                      <a:pt x="1237" y="1910"/>
                    </a:lnTo>
                    <a:lnTo>
                      <a:pt x="1259" y="1863"/>
                    </a:lnTo>
                    <a:lnTo>
                      <a:pt x="1272" y="1811"/>
                    </a:lnTo>
                    <a:lnTo>
                      <a:pt x="1278" y="1757"/>
                    </a:lnTo>
                    <a:lnTo>
                      <a:pt x="1272" y="1700"/>
                    </a:lnTo>
                    <a:lnTo>
                      <a:pt x="1258" y="1647"/>
                    </a:lnTo>
                    <a:lnTo>
                      <a:pt x="1234" y="1597"/>
                    </a:lnTo>
                    <a:lnTo>
                      <a:pt x="1203" y="1555"/>
                    </a:lnTo>
                    <a:lnTo>
                      <a:pt x="1164" y="1517"/>
                    </a:lnTo>
                    <a:lnTo>
                      <a:pt x="1121" y="1486"/>
                    </a:lnTo>
                    <a:lnTo>
                      <a:pt x="1073" y="1464"/>
                    </a:lnTo>
                    <a:lnTo>
                      <a:pt x="1020" y="1449"/>
                    </a:lnTo>
                    <a:lnTo>
                      <a:pt x="963" y="1444"/>
                    </a:lnTo>
                    <a:lnTo>
                      <a:pt x="907" y="1449"/>
                    </a:lnTo>
                    <a:lnTo>
                      <a:pt x="854" y="1464"/>
                    </a:lnTo>
                    <a:lnTo>
                      <a:pt x="806" y="1488"/>
                    </a:lnTo>
                    <a:lnTo>
                      <a:pt x="762" y="1519"/>
                    </a:lnTo>
                    <a:lnTo>
                      <a:pt x="724" y="1557"/>
                    </a:lnTo>
                    <a:lnTo>
                      <a:pt x="695" y="1601"/>
                    </a:lnTo>
                    <a:lnTo>
                      <a:pt x="671" y="1649"/>
                    </a:lnTo>
                    <a:lnTo>
                      <a:pt x="656" y="1702"/>
                    </a:lnTo>
                    <a:lnTo>
                      <a:pt x="653" y="1758"/>
                    </a:lnTo>
                    <a:lnTo>
                      <a:pt x="656" y="1813"/>
                    </a:lnTo>
                    <a:lnTo>
                      <a:pt x="671" y="1864"/>
                    </a:lnTo>
                    <a:lnTo>
                      <a:pt x="693" y="1912"/>
                    </a:lnTo>
                    <a:lnTo>
                      <a:pt x="722" y="1956"/>
                    </a:lnTo>
                    <a:lnTo>
                      <a:pt x="759" y="1992"/>
                    </a:lnTo>
                    <a:lnTo>
                      <a:pt x="0" y="1992"/>
                    </a:lnTo>
                    <a:lnTo>
                      <a:pt x="6" y="1844"/>
                    </a:lnTo>
                    <a:lnTo>
                      <a:pt x="22" y="1698"/>
                    </a:lnTo>
                    <a:lnTo>
                      <a:pt x="48" y="1555"/>
                    </a:lnTo>
                    <a:lnTo>
                      <a:pt x="84" y="1417"/>
                    </a:lnTo>
                    <a:lnTo>
                      <a:pt x="130" y="1283"/>
                    </a:lnTo>
                    <a:lnTo>
                      <a:pt x="185" y="1153"/>
                    </a:lnTo>
                    <a:lnTo>
                      <a:pt x="249" y="1027"/>
                    </a:lnTo>
                    <a:lnTo>
                      <a:pt x="322" y="907"/>
                    </a:lnTo>
                    <a:lnTo>
                      <a:pt x="401" y="793"/>
                    </a:lnTo>
                    <a:lnTo>
                      <a:pt x="488" y="685"/>
                    </a:lnTo>
                    <a:lnTo>
                      <a:pt x="583" y="583"/>
                    </a:lnTo>
                    <a:lnTo>
                      <a:pt x="686" y="488"/>
                    </a:lnTo>
                    <a:lnTo>
                      <a:pt x="793" y="400"/>
                    </a:lnTo>
                    <a:lnTo>
                      <a:pt x="909" y="320"/>
                    </a:lnTo>
                    <a:lnTo>
                      <a:pt x="1027" y="249"/>
                    </a:lnTo>
                    <a:lnTo>
                      <a:pt x="1153" y="185"/>
                    </a:lnTo>
                    <a:lnTo>
                      <a:pt x="1283" y="130"/>
                    </a:lnTo>
                    <a:lnTo>
                      <a:pt x="1417" y="84"/>
                    </a:lnTo>
                    <a:lnTo>
                      <a:pt x="1555" y="48"/>
                    </a:lnTo>
                    <a:lnTo>
                      <a:pt x="1698" y="22"/>
                    </a:lnTo>
                    <a:lnTo>
                      <a:pt x="1844" y="5"/>
                    </a:lnTo>
                    <a:lnTo>
                      <a:pt x="1992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406400" dist="304800" dir="13740000">
                  <a:prstClr val="black">
                    <a:alpha val="63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E3334F42-B2E6-4C31-89CA-B3F27A7F5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2407" y="3218594"/>
                <a:ext cx="1830753" cy="1436083"/>
              </a:xfrm>
              <a:custGeom>
                <a:avLst/>
                <a:gdLst>
                  <a:gd name="T0" fmla="*/ 1369 w 2542"/>
                  <a:gd name="T1" fmla="*/ 0 h 1994"/>
                  <a:gd name="T2" fmla="*/ 1334 w 2542"/>
                  <a:gd name="T3" fmla="*/ 41 h 1994"/>
                  <a:gd name="T4" fmla="*/ 1283 w 2542"/>
                  <a:gd name="T5" fmla="*/ 130 h 1994"/>
                  <a:gd name="T6" fmla="*/ 1264 w 2542"/>
                  <a:gd name="T7" fmla="*/ 238 h 1994"/>
                  <a:gd name="T8" fmla="*/ 1285 w 2542"/>
                  <a:gd name="T9" fmla="*/ 346 h 1994"/>
                  <a:gd name="T10" fmla="*/ 1339 w 2542"/>
                  <a:gd name="T11" fmla="*/ 439 h 1994"/>
                  <a:gd name="T12" fmla="*/ 1420 w 2542"/>
                  <a:gd name="T13" fmla="*/ 507 h 1994"/>
                  <a:gd name="T14" fmla="*/ 1522 w 2542"/>
                  <a:gd name="T15" fmla="*/ 543 h 1994"/>
                  <a:gd name="T16" fmla="*/ 1634 w 2542"/>
                  <a:gd name="T17" fmla="*/ 543 h 1994"/>
                  <a:gd name="T18" fmla="*/ 1736 w 2542"/>
                  <a:gd name="T19" fmla="*/ 505 h 1994"/>
                  <a:gd name="T20" fmla="*/ 1816 w 2542"/>
                  <a:gd name="T21" fmla="*/ 437 h 1994"/>
                  <a:gd name="T22" fmla="*/ 1871 w 2542"/>
                  <a:gd name="T23" fmla="*/ 344 h 1994"/>
                  <a:gd name="T24" fmla="*/ 1889 w 2542"/>
                  <a:gd name="T25" fmla="*/ 234 h 1994"/>
                  <a:gd name="T26" fmla="*/ 1871 w 2542"/>
                  <a:gd name="T27" fmla="*/ 128 h 1994"/>
                  <a:gd name="T28" fmla="*/ 1818 w 2542"/>
                  <a:gd name="T29" fmla="*/ 39 h 1994"/>
                  <a:gd name="T30" fmla="*/ 2542 w 2542"/>
                  <a:gd name="T31" fmla="*/ 0 h 1994"/>
                  <a:gd name="T32" fmla="*/ 2520 w 2542"/>
                  <a:gd name="T33" fmla="*/ 295 h 1994"/>
                  <a:gd name="T34" fmla="*/ 2458 w 2542"/>
                  <a:gd name="T35" fmla="*/ 576 h 1994"/>
                  <a:gd name="T36" fmla="*/ 2355 w 2542"/>
                  <a:gd name="T37" fmla="*/ 841 h 1994"/>
                  <a:gd name="T38" fmla="*/ 2220 w 2542"/>
                  <a:gd name="T39" fmla="*/ 1086 h 1994"/>
                  <a:gd name="T40" fmla="*/ 2052 w 2542"/>
                  <a:gd name="T41" fmla="*/ 1309 h 1994"/>
                  <a:gd name="T42" fmla="*/ 1856 w 2542"/>
                  <a:gd name="T43" fmla="*/ 1505 h 1994"/>
                  <a:gd name="T44" fmla="*/ 1634 w 2542"/>
                  <a:gd name="T45" fmla="*/ 1673 h 1994"/>
                  <a:gd name="T46" fmla="*/ 1389 w 2542"/>
                  <a:gd name="T47" fmla="*/ 1808 h 1994"/>
                  <a:gd name="T48" fmla="*/ 1124 w 2542"/>
                  <a:gd name="T49" fmla="*/ 1909 h 1994"/>
                  <a:gd name="T50" fmla="*/ 842 w 2542"/>
                  <a:gd name="T51" fmla="*/ 1972 h 1994"/>
                  <a:gd name="T52" fmla="*/ 548 w 2542"/>
                  <a:gd name="T53" fmla="*/ 1994 h 1994"/>
                  <a:gd name="T54" fmla="*/ 512 w 2542"/>
                  <a:gd name="T55" fmla="*/ 1271 h 1994"/>
                  <a:gd name="T56" fmla="*/ 420 w 2542"/>
                  <a:gd name="T57" fmla="*/ 1324 h 1994"/>
                  <a:gd name="T58" fmla="*/ 314 w 2542"/>
                  <a:gd name="T59" fmla="*/ 1342 h 1994"/>
                  <a:gd name="T60" fmla="*/ 205 w 2542"/>
                  <a:gd name="T61" fmla="*/ 1322 h 1994"/>
                  <a:gd name="T62" fmla="*/ 113 w 2542"/>
                  <a:gd name="T63" fmla="*/ 1269 h 1994"/>
                  <a:gd name="T64" fmla="*/ 44 w 2542"/>
                  <a:gd name="T65" fmla="*/ 1188 h 1994"/>
                  <a:gd name="T66" fmla="*/ 5 w 2542"/>
                  <a:gd name="T67" fmla="*/ 1086 h 1994"/>
                  <a:gd name="T68" fmla="*/ 5 w 2542"/>
                  <a:gd name="T69" fmla="*/ 975 h 1994"/>
                  <a:gd name="T70" fmla="*/ 42 w 2542"/>
                  <a:gd name="T71" fmla="*/ 872 h 1994"/>
                  <a:gd name="T72" fmla="*/ 111 w 2542"/>
                  <a:gd name="T73" fmla="*/ 790 h 1994"/>
                  <a:gd name="T74" fmla="*/ 203 w 2542"/>
                  <a:gd name="T75" fmla="*/ 737 h 1994"/>
                  <a:gd name="T76" fmla="*/ 312 w 2542"/>
                  <a:gd name="T77" fmla="*/ 717 h 1994"/>
                  <a:gd name="T78" fmla="*/ 418 w 2542"/>
                  <a:gd name="T79" fmla="*/ 735 h 1994"/>
                  <a:gd name="T80" fmla="*/ 510 w 2542"/>
                  <a:gd name="T81" fmla="*/ 786 h 1994"/>
                  <a:gd name="T82" fmla="*/ 548 w 2542"/>
                  <a:gd name="T83" fmla="*/ 821 h 1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42" h="1994">
                    <a:moveTo>
                      <a:pt x="548" y="0"/>
                    </a:moveTo>
                    <a:lnTo>
                      <a:pt x="1369" y="0"/>
                    </a:lnTo>
                    <a:lnTo>
                      <a:pt x="1369" y="2"/>
                    </a:lnTo>
                    <a:lnTo>
                      <a:pt x="1334" y="41"/>
                    </a:lnTo>
                    <a:lnTo>
                      <a:pt x="1305" y="83"/>
                    </a:lnTo>
                    <a:lnTo>
                      <a:pt x="1283" y="130"/>
                    </a:lnTo>
                    <a:lnTo>
                      <a:pt x="1268" y="183"/>
                    </a:lnTo>
                    <a:lnTo>
                      <a:pt x="1264" y="238"/>
                    </a:lnTo>
                    <a:lnTo>
                      <a:pt x="1270" y="293"/>
                    </a:lnTo>
                    <a:lnTo>
                      <a:pt x="1285" y="346"/>
                    </a:lnTo>
                    <a:lnTo>
                      <a:pt x="1308" y="395"/>
                    </a:lnTo>
                    <a:lnTo>
                      <a:pt x="1339" y="439"/>
                    </a:lnTo>
                    <a:lnTo>
                      <a:pt x="1376" y="476"/>
                    </a:lnTo>
                    <a:lnTo>
                      <a:pt x="1420" y="507"/>
                    </a:lnTo>
                    <a:lnTo>
                      <a:pt x="1469" y="530"/>
                    </a:lnTo>
                    <a:lnTo>
                      <a:pt x="1522" y="543"/>
                    </a:lnTo>
                    <a:lnTo>
                      <a:pt x="1579" y="549"/>
                    </a:lnTo>
                    <a:lnTo>
                      <a:pt x="1634" y="543"/>
                    </a:lnTo>
                    <a:lnTo>
                      <a:pt x="1687" y="529"/>
                    </a:lnTo>
                    <a:lnTo>
                      <a:pt x="1736" y="505"/>
                    </a:lnTo>
                    <a:lnTo>
                      <a:pt x="1780" y="474"/>
                    </a:lnTo>
                    <a:lnTo>
                      <a:pt x="1816" y="437"/>
                    </a:lnTo>
                    <a:lnTo>
                      <a:pt x="1847" y="393"/>
                    </a:lnTo>
                    <a:lnTo>
                      <a:pt x="1871" y="344"/>
                    </a:lnTo>
                    <a:lnTo>
                      <a:pt x="1884" y="291"/>
                    </a:lnTo>
                    <a:lnTo>
                      <a:pt x="1889" y="234"/>
                    </a:lnTo>
                    <a:lnTo>
                      <a:pt x="1884" y="179"/>
                    </a:lnTo>
                    <a:lnTo>
                      <a:pt x="1871" y="128"/>
                    </a:lnTo>
                    <a:lnTo>
                      <a:pt x="1847" y="81"/>
                    </a:lnTo>
                    <a:lnTo>
                      <a:pt x="1818" y="39"/>
                    </a:lnTo>
                    <a:lnTo>
                      <a:pt x="1783" y="0"/>
                    </a:lnTo>
                    <a:lnTo>
                      <a:pt x="2542" y="0"/>
                    </a:lnTo>
                    <a:lnTo>
                      <a:pt x="2536" y="150"/>
                    </a:lnTo>
                    <a:lnTo>
                      <a:pt x="2520" y="295"/>
                    </a:lnTo>
                    <a:lnTo>
                      <a:pt x="2492" y="437"/>
                    </a:lnTo>
                    <a:lnTo>
                      <a:pt x="2458" y="576"/>
                    </a:lnTo>
                    <a:lnTo>
                      <a:pt x="2410" y="711"/>
                    </a:lnTo>
                    <a:lnTo>
                      <a:pt x="2355" y="841"/>
                    </a:lnTo>
                    <a:lnTo>
                      <a:pt x="2291" y="965"/>
                    </a:lnTo>
                    <a:lnTo>
                      <a:pt x="2220" y="1086"/>
                    </a:lnTo>
                    <a:lnTo>
                      <a:pt x="2140" y="1199"/>
                    </a:lnTo>
                    <a:lnTo>
                      <a:pt x="2052" y="1309"/>
                    </a:lnTo>
                    <a:lnTo>
                      <a:pt x="1957" y="1410"/>
                    </a:lnTo>
                    <a:lnTo>
                      <a:pt x="1856" y="1505"/>
                    </a:lnTo>
                    <a:lnTo>
                      <a:pt x="1749" y="1592"/>
                    </a:lnTo>
                    <a:lnTo>
                      <a:pt x="1634" y="1673"/>
                    </a:lnTo>
                    <a:lnTo>
                      <a:pt x="1513" y="1744"/>
                    </a:lnTo>
                    <a:lnTo>
                      <a:pt x="1389" y="1808"/>
                    </a:lnTo>
                    <a:lnTo>
                      <a:pt x="1259" y="1863"/>
                    </a:lnTo>
                    <a:lnTo>
                      <a:pt x="1124" y="1909"/>
                    </a:lnTo>
                    <a:lnTo>
                      <a:pt x="985" y="1945"/>
                    </a:lnTo>
                    <a:lnTo>
                      <a:pt x="842" y="1972"/>
                    </a:lnTo>
                    <a:lnTo>
                      <a:pt x="698" y="1989"/>
                    </a:lnTo>
                    <a:lnTo>
                      <a:pt x="548" y="1994"/>
                    </a:lnTo>
                    <a:lnTo>
                      <a:pt x="548" y="1234"/>
                    </a:lnTo>
                    <a:lnTo>
                      <a:pt x="512" y="1271"/>
                    </a:lnTo>
                    <a:lnTo>
                      <a:pt x="468" y="1300"/>
                    </a:lnTo>
                    <a:lnTo>
                      <a:pt x="420" y="1324"/>
                    </a:lnTo>
                    <a:lnTo>
                      <a:pt x="369" y="1336"/>
                    </a:lnTo>
                    <a:lnTo>
                      <a:pt x="314" y="1342"/>
                    </a:lnTo>
                    <a:lnTo>
                      <a:pt x="258" y="1336"/>
                    </a:lnTo>
                    <a:lnTo>
                      <a:pt x="205" y="1322"/>
                    </a:lnTo>
                    <a:lnTo>
                      <a:pt x="157" y="1300"/>
                    </a:lnTo>
                    <a:lnTo>
                      <a:pt x="113" y="1269"/>
                    </a:lnTo>
                    <a:lnTo>
                      <a:pt x="75" y="1232"/>
                    </a:lnTo>
                    <a:lnTo>
                      <a:pt x="44" y="1188"/>
                    </a:lnTo>
                    <a:lnTo>
                      <a:pt x="20" y="1139"/>
                    </a:lnTo>
                    <a:lnTo>
                      <a:pt x="5" y="1086"/>
                    </a:lnTo>
                    <a:lnTo>
                      <a:pt x="0" y="1031"/>
                    </a:lnTo>
                    <a:lnTo>
                      <a:pt x="5" y="975"/>
                    </a:lnTo>
                    <a:lnTo>
                      <a:pt x="20" y="922"/>
                    </a:lnTo>
                    <a:lnTo>
                      <a:pt x="42" y="872"/>
                    </a:lnTo>
                    <a:lnTo>
                      <a:pt x="73" y="828"/>
                    </a:lnTo>
                    <a:lnTo>
                      <a:pt x="111" y="790"/>
                    </a:lnTo>
                    <a:lnTo>
                      <a:pt x="155" y="759"/>
                    </a:lnTo>
                    <a:lnTo>
                      <a:pt x="203" y="737"/>
                    </a:lnTo>
                    <a:lnTo>
                      <a:pt x="256" y="722"/>
                    </a:lnTo>
                    <a:lnTo>
                      <a:pt x="312" y="717"/>
                    </a:lnTo>
                    <a:lnTo>
                      <a:pt x="367" y="720"/>
                    </a:lnTo>
                    <a:lnTo>
                      <a:pt x="418" y="735"/>
                    </a:lnTo>
                    <a:lnTo>
                      <a:pt x="466" y="757"/>
                    </a:lnTo>
                    <a:lnTo>
                      <a:pt x="510" y="786"/>
                    </a:lnTo>
                    <a:lnTo>
                      <a:pt x="546" y="821"/>
                    </a:lnTo>
                    <a:lnTo>
                      <a:pt x="548" y="821"/>
                    </a:lnTo>
                    <a:lnTo>
                      <a:pt x="548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508000" dist="203200" dir="2700000">
                  <a:prstClr val="black">
                    <a:alpha val="64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6A510B67-4002-4436-838A-32C7B38B7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7076" y="1783952"/>
                <a:ext cx="1436083" cy="1830033"/>
              </a:xfrm>
              <a:custGeom>
                <a:avLst/>
                <a:gdLst>
                  <a:gd name="T0" fmla="*/ 150 w 1994"/>
                  <a:gd name="T1" fmla="*/ 5 h 2541"/>
                  <a:gd name="T2" fmla="*/ 437 w 1994"/>
                  <a:gd name="T3" fmla="*/ 48 h 2541"/>
                  <a:gd name="T4" fmla="*/ 711 w 1994"/>
                  <a:gd name="T5" fmla="*/ 130 h 2541"/>
                  <a:gd name="T6" fmla="*/ 965 w 1994"/>
                  <a:gd name="T7" fmla="*/ 249 h 2541"/>
                  <a:gd name="T8" fmla="*/ 1201 w 1994"/>
                  <a:gd name="T9" fmla="*/ 400 h 2541"/>
                  <a:gd name="T10" fmla="*/ 1409 w 1994"/>
                  <a:gd name="T11" fmla="*/ 583 h 2541"/>
                  <a:gd name="T12" fmla="*/ 1592 w 1994"/>
                  <a:gd name="T13" fmla="*/ 793 h 2541"/>
                  <a:gd name="T14" fmla="*/ 1743 w 1994"/>
                  <a:gd name="T15" fmla="*/ 1027 h 2541"/>
                  <a:gd name="T16" fmla="*/ 1862 w 1994"/>
                  <a:gd name="T17" fmla="*/ 1283 h 2541"/>
                  <a:gd name="T18" fmla="*/ 1944 w 1994"/>
                  <a:gd name="T19" fmla="*/ 1555 h 2541"/>
                  <a:gd name="T20" fmla="*/ 1988 w 1994"/>
                  <a:gd name="T21" fmla="*/ 1844 h 2541"/>
                  <a:gd name="T22" fmla="*/ 1235 w 1994"/>
                  <a:gd name="T23" fmla="*/ 1992 h 2541"/>
                  <a:gd name="T24" fmla="*/ 1299 w 1994"/>
                  <a:gd name="T25" fmla="*/ 2073 h 2541"/>
                  <a:gd name="T26" fmla="*/ 1336 w 1994"/>
                  <a:gd name="T27" fmla="*/ 2171 h 2541"/>
                  <a:gd name="T28" fmla="*/ 1336 w 1994"/>
                  <a:gd name="T29" fmla="*/ 2283 h 2541"/>
                  <a:gd name="T30" fmla="*/ 1299 w 1994"/>
                  <a:gd name="T31" fmla="*/ 2385 h 2541"/>
                  <a:gd name="T32" fmla="*/ 1232 w 1994"/>
                  <a:gd name="T33" fmla="*/ 2466 h 2541"/>
                  <a:gd name="T34" fmla="*/ 1139 w 1994"/>
                  <a:gd name="T35" fmla="*/ 2521 h 2541"/>
                  <a:gd name="T36" fmla="*/ 1031 w 1994"/>
                  <a:gd name="T37" fmla="*/ 2541 h 2541"/>
                  <a:gd name="T38" fmla="*/ 921 w 1994"/>
                  <a:gd name="T39" fmla="*/ 2522 h 2541"/>
                  <a:gd name="T40" fmla="*/ 828 w 1994"/>
                  <a:gd name="T41" fmla="*/ 2468 h 2541"/>
                  <a:gd name="T42" fmla="*/ 760 w 1994"/>
                  <a:gd name="T43" fmla="*/ 2387 h 2541"/>
                  <a:gd name="T44" fmla="*/ 722 w 1994"/>
                  <a:gd name="T45" fmla="*/ 2285 h 2541"/>
                  <a:gd name="T46" fmla="*/ 720 w 1994"/>
                  <a:gd name="T47" fmla="*/ 2175 h 2541"/>
                  <a:gd name="T48" fmla="*/ 757 w 1994"/>
                  <a:gd name="T49" fmla="*/ 2075 h 2541"/>
                  <a:gd name="T50" fmla="*/ 821 w 1994"/>
                  <a:gd name="T51" fmla="*/ 1994 h 2541"/>
                  <a:gd name="T52" fmla="*/ 0 w 1994"/>
                  <a:gd name="T53" fmla="*/ 1992 h 2541"/>
                  <a:gd name="T54" fmla="*/ 2 w 1994"/>
                  <a:gd name="T55" fmla="*/ 1172 h 2541"/>
                  <a:gd name="T56" fmla="*/ 82 w 1994"/>
                  <a:gd name="T57" fmla="*/ 1237 h 2541"/>
                  <a:gd name="T58" fmla="*/ 183 w 1994"/>
                  <a:gd name="T59" fmla="*/ 1272 h 2541"/>
                  <a:gd name="T60" fmla="*/ 294 w 1994"/>
                  <a:gd name="T61" fmla="*/ 1272 h 2541"/>
                  <a:gd name="T62" fmla="*/ 395 w 1994"/>
                  <a:gd name="T63" fmla="*/ 1234 h 2541"/>
                  <a:gd name="T64" fmla="*/ 475 w 1994"/>
                  <a:gd name="T65" fmla="*/ 1164 h 2541"/>
                  <a:gd name="T66" fmla="*/ 530 w 1994"/>
                  <a:gd name="T67" fmla="*/ 1073 h 2541"/>
                  <a:gd name="T68" fmla="*/ 548 w 1994"/>
                  <a:gd name="T69" fmla="*/ 963 h 2541"/>
                  <a:gd name="T70" fmla="*/ 528 w 1994"/>
                  <a:gd name="T71" fmla="*/ 854 h 2541"/>
                  <a:gd name="T72" fmla="*/ 473 w 1994"/>
                  <a:gd name="T73" fmla="*/ 762 h 2541"/>
                  <a:gd name="T74" fmla="*/ 393 w 1994"/>
                  <a:gd name="T75" fmla="*/ 693 h 2541"/>
                  <a:gd name="T76" fmla="*/ 291 w 1994"/>
                  <a:gd name="T77" fmla="*/ 656 h 2541"/>
                  <a:gd name="T78" fmla="*/ 179 w 1994"/>
                  <a:gd name="T79" fmla="*/ 656 h 2541"/>
                  <a:gd name="T80" fmla="*/ 81 w 1994"/>
                  <a:gd name="T81" fmla="*/ 693 h 2541"/>
                  <a:gd name="T82" fmla="*/ 0 w 1994"/>
                  <a:gd name="T83" fmla="*/ 759 h 2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4" h="2541">
                    <a:moveTo>
                      <a:pt x="0" y="0"/>
                    </a:moveTo>
                    <a:lnTo>
                      <a:pt x="150" y="5"/>
                    </a:lnTo>
                    <a:lnTo>
                      <a:pt x="294" y="22"/>
                    </a:lnTo>
                    <a:lnTo>
                      <a:pt x="437" y="48"/>
                    </a:lnTo>
                    <a:lnTo>
                      <a:pt x="576" y="84"/>
                    </a:lnTo>
                    <a:lnTo>
                      <a:pt x="711" y="130"/>
                    </a:lnTo>
                    <a:lnTo>
                      <a:pt x="841" y="185"/>
                    </a:lnTo>
                    <a:lnTo>
                      <a:pt x="965" y="249"/>
                    </a:lnTo>
                    <a:lnTo>
                      <a:pt x="1086" y="320"/>
                    </a:lnTo>
                    <a:lnTo>
                      <a:pt x="1201" y="400"/>
                    </a:lnTo>
                    <a:lnTo>
                      <a:pt x="1308" y="488"/>
                    </a:lnTo>
                    <a:lnTo>
                      <a:pt x="1409" y="583"/>
                    </a:lnTo>
                    <a:lnTo>
                      <a:pt x="1504" y="685"/>
                    </a:lnTo>
                    <a:lnTo>
                      <a:pt x="1592" y="793"/>
                    </a:lnTo>
                    <a:lnTo>
                      <a:pt x="1672" y="907"/>
                    </a:lnTo>
                    <a:lnTo>
                      <a:pt x="1743" y="1027"/>
                    </a:lnTo>
                    <a:lnTo>
                      <a:pt x="1807" y="1153"/>
                    </a:lnTo>
                    <a:lnTo>
                      <a:pt x="1862" y="1283"/>
                    </a:lnTo>
                    <a:lnTo>
                      <a:pt x="1910" y="1417"/>
                    </a:lnTo>
                    <a:lnTo>
                      <a:pt x="1944" y="1555"/>
                    </a:lnTo>
                    <a:lnTo>
                      <a:pt x="1972" y="1698"/>
                    </a:lnTo>
                    <a:lnTo>
                      <a:pt x="1988" y="1844"/>
                    </a:lnTo>
                    <a:lnTo>
                      <a:pt x="1994" y="1992"/>
                    </a:lnTo>
                    <a:lnTo>
                      <a:pt x="1235" y="1992"/>
                    </a:lnTo>
                    <a:lnTo>
                      <a:pt x="1270" y="2031"/>
                    </a:lnTo>
                    <a:lnTo>
                      <a:pt x="1299" y="2073"/>
                    </a:lnTo>
                    <a:lnTo>
                      <a:pt x="1323" y="2120"/>
                    </a:lnTo>
                    <a:lnTo>
                      <a:pt x="1336" y="2171"/>
                    </a:lnTo>
                    <a:lnTo>
                      <a:pt x="1341" y="2226"/>
                    </a:lnTo>
                    <a:lnTo>
                      <a:pt x="1336" y="2283"/>
                    </a:lnTo>
                    <a:lnTo>
                      <a:pt x="1323" y="2336"/>
                    </a:lnTo>
                    <a:lnTo>
                      <a:pt x="1299" y="2385"/>
                    </a:lnTo>
                    <a:lnTo>
                      <a:pt x="1268" y="2429"/>
                    </a:lnTo>
                    <a:lnTo>
                      <a:pt x="1232" y="2466"/>
                    </a:lnTo>
                    <a:lnTo>
                      <a:pt x="1188" y="2497"/>
                    </a:lnTo>
                    <a:lnTo>
                      <a:pt x="1139" y="2521"/>
                    </a:lnTo>
                    <a:lnTo>
                      <a:pt x="1086" y="2535"/>
                    </a:lnTo>
                    <a:lnTo>
                      <a:pt x="1031" y="2541"/>
                    </a:lnTo>
                    <a:lnTo>
                      <a:pt x="974" y="2535"/>
                    </a:lnTo>
                    <a:lnTo>
                      <a:pt x="921" y="2522"/>
                    </a:lnTo>
                    <a:lnTo>
                      <a:pt x="872" y="2499"/>
                    </a:lnTo>
                    <a:lnTo>
                      <a:pt x="828" y="2468"/>
                    </a:lnTo>
                    <a:lnTo>
                      <a:pt x="791" y="2431"/>
                    </a:lnTo>
                    <a:lnTo>
                      <a:pt x="760" y="2387"/>
                    </a:lnTo>
                    <a:lnTo>
                      <a:pt x="737" y="2338"/>
                    </a:lnTo>
                    <a:lnTo>
                      <a:pt x="722" y="2285"/>
                    </a:lnTo>
                    <a:lnTo>
                      <a:pt x="716" y="2230"/>
                    </a:lnTo>
                    <a:lnTo>
                      <a:pt x="720" y="2175"/>
                    </a:lnTo>
                    <a:lnTo>
                      <a:pt x="735" y="2122"/>
                    </a:lnTo>
                    <a:lnTo>
                      <a:pt x="757" y="2075"/>
                    </a:lnTo>
                    <a:lnTo>
                      <a:pt x="786" y="2033"/>
                    </a:lnTo>
                    <a:lnTo>
                      <a:pt x="821" y="1994"/>
                    </a:lnTo>
                    <a:lnTo>
                      <a:pt x="821" y="1992"/>
                    </a:lnTo>
                    <a:lnTo>
                      <a:pt x="0" y="1992"/>
                    </a:lnTo>
                    <a:lnTo>
                      <a:pt x="0" y="1172"/>
                    </a:lnTo>
                    <a:lnTo>
                      <a:pt x="2" y="1172"/>
                    </a:lnTo>
                    <a:lnTo>
                      <a:pt x="40" y="1208"/>
                    </a:lnTo>
                    <a:lnTo>
                      <a:pt x="82" y="1237"/>
                    </a:lnTo>
                    <a:lnTo>
                      <a:pt x="130" y="1259"/>
                    </a:lnTo>
                    <a:lnTo>
                      <a:pt x="183" y="1272"/>
                    </a:lnTo>
                    <a:lnTo>
                      <a:pt x="238" y="1278"/>
                    </a:lnTo>
                    <a:lnTo>
                      <a:pt x="294" y="1272"/>
                    </a:lnTo>
                    <a:lnTo>
                      <a:pt x="345" y="1258"/>
                    </a:lnTo>
                    <a:lnTo>
                      <a:pt x="395" y="1234"/>
                    </a:lnTo>
                    <a:lnTo>
                      <a:pt x="439" y="1203"/>
                    </a:lnTo>
                    <a:lnTo>
                      <a:pt x="475" y="1164"/>
                    </a:lnTo>
                    <a:lnTo>
                      <a:pt x="506" y="1120"/>
                    </a:lnTo>
                    <a:lnTo>
                      <a:pt x="530" y="1073"/>
                    </a:lnTo>
                    <a:lnTo>
                      <a:pt x="545" y="1020"/>
                    </a:lnTo>
                    <a:lnTo>
                      <a:pt x="548" y="963"/>
                    </a:lnTo>
                    <a:lnTo>
                      <a:pt x="543" y="907"/>
                    </a:lnTo>
                    <a:lnTo>
                      <a:pt x="528" y="854"/>
                    </a:lnTo>
                    <a:lnTo>
                      <a:pt x="504" y="806"/>
                    </a:lnTo>
                    <a:lnTo>
                      <a:pt x="473" y="762"/>
                    </a:lnTo>
                    <a:lnTo>
                      <a:pt x="437" y="724"/>
                    </a:lnTo>
                    <a:lnTo>
                      <a:pt x="393" y="693"/>
                    </a:lnTo>
                    <a:lnTo>
                      <a:pt x="344" y="671"/>
                    </a:lnTo>
                    <a:lnTo>
                      <a:pt x="291" y="656"/>
                    </a:lnTo>
                    <a:lnTo>
                      <a:pt x="234" y="651"/>
                    </a:lnTo>
                    <a:lnTo>
                      <a:pt x="179" y="656"/>
                    </a:lnTo>
                    <a:lnTo>
                      <a:pt x="128" y="671"/>
                    </a:lnTo>
                    <a:lnTo>
                      <a:pt x="81" y="693"/>
                    </a:lnTo>
                    <a:lnTo>
                      <a:pt x="39" y="722"/>
                    </a:lnTo>
                    <a:lnTo>
                      <a:pt x="0" y="7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>
                <a:innerShdw blurRad="381000" dist="266700" dir="18900000">
                  <a:prstClr val="black">
                    <a:alpha val="64000"/>
                  </a:prstClr>
                </a:innerShdw>
              </a:effectLst>
              <a:scene3d>
                <a:camera prst="orthographicFront"/>
                <a:lightRig rig="threePt" dir="t">
                  <a:rot lat="0" lon="0" rev="11400000"/>
                </a:lightRig>
              </a:scene3d>
              <a:sp3d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4DC9BB8A-99F4-4DFF-A251-487089680DD7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729837" y="4045610"/>
                <a:ext cx="566236" cy="956811"/>
              </a:xfrm>
              <a:custGeom>
                <a:avLst/>
                <a:gdLst>
                  <a:gd name="T0" fmla="*/ 152 w 851"/>
                  <a:gd name="T1" fmla="*/ 0 h 1438"/>
                  <a:gd name="T2" fmla="*/ 700 w 851"/>
                  <a:gd name="T3" fmla="*/ 0 h 1438"/>
                  <a:gd name="T4" fmla="*/ 740 w 851"/>
                  <a:gd name="T5" fmla="*/ 5 h 1438"/>
                  <a:gd name="T6" fmla="*/ 777 w 851"/>
                  <a:gd name="T7" fmla="*/ 20 h 1438"/>
                  <a:gd name="T8" fmla="*/ 808 w 851"/>
                  <a:gd name="T9" fmla="*/ 44 h 1438"/>
                  <a:gd name="T10" fmla="*/ 831 w 851"/>
                  <a:gd name="T11" fmla="*/ 75 h 1438"/>
                  <a:gd name="T12" fmla="*/ 846 w 851"/>
                  <a:gd name="T13" fmla="*/ 111 h 1438"/>
                  <a:gd name="T14" fmla="*/ 851 w 851"/>
                  <a:gd name="T15" fmla="*/ 152 h 1438"/>
                  <a:gd name="T16" fmla="*/ 851 w 851"/>
                  <a:gd name="T17" fmla="*/ 1287 h 1438"/>
                  <a:gd name="T18" fmla="*/ 846 w 851"/>
                  <a:gd name="T19" fmla="*/ 1327 h 1438"/>
                  <a:gd name="T20" fmla="*/ 831 w 851"/>
                  <a:gd name="T21" fmla="*/ 1363 h 1438"/>
                  <a:gd name="T22" fmla="*/ 808 w 851"/>
                  <a:gd name="T23" fmla="*/ 1394 h 1438"/>
                  <a:gd name="T24" fmla="*/ 777 w 851"/>
                  <a:gd name="T25" fmla="*/ 1418 h 1438"/>
                  <a:gd name="T26" fmla="*/ 740 w 851"/>
                  <a:gd name="T27" fmla="*/ 1433 h 1438"/>
                  <a:gd name="T28" fmla="*/ 700 w 851"/>
                  <a:gd name="T29" fmla="*/ 1438 h 1438"/>
                  <a:gd name="T30" fmla="*/ 152 w 851"/>
                  <a:gd name="T31" fmla="*/ 1438 h 1438"/>
                  <a:gd name="T32" fmla="*/ 111 w 851"/>
                  <a:gd name="T33" fmla="*/ 1433 h 1438"/>
                  <a:gd name="T34" fmla="*/ 75 w 851"/>
                  <a:gd name="T35" fmla="*/ 1418 h 1438"/>
                  <a:gd name="T36" fmla="*/ 46 w 851"/>
                  <a:gd name="T37" fmla="*/ 1394 h 1438"/>
                  <a:gd name="T38" fmla="*/ 22 w 851"/>
                  <a:gd name="T39" fmla="*/ 1363 h 1438"/>
                  <a:gd name="T40" fmla="*/ 5 w 851"/>
                  <a:gd name="T41" fmla="*/ 1327 h 1438"/>
                  <a:gd name="T42" fmla="*/ 0 w 851"/>
                  <a:gd name="T43" fmla="*/ 1287 h 1438"/>
                  <a:gd name="T44" fmla="*/ 0 w 851"/>
                  <a:gd name="T45" fmla="*/ 152 h 1438"/>
                  <a:gd name="T46" fmla="*/ 5 w 851"/>
                  <a:gd name="T47" fmla="*/ 111 h 1438"/>
                  <a:gd name="T48" fmla="*/ 22 w 851"/>
                  <a:gd name="T49" fmla="*/ 75 h 1438"/>
                  <a:gd name="T50" fmla="*/ 46 w 851"/>
                  <a:gd name="T51" fmla="*/ 44 h 1438"/>
                  <a:gd name="T52" fmla="*/ 75 w 851"/>
                  <a:gd name="T53" fmla="*/ 20 h 1438"/>
                  <a:gd name="T54" fmla="*/ 111 w 851"/>
                  <a:gd name="T55" fmla="*/ 5 h 1438"/>
                  <a:gd name="T56" fmla="*/ 152 w 851"/>
                  <a:gd name="T57" fmla="*/ 0 h 1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1" h="1438">
                    <a:moveTo>
                      <a:pt x="152" y="0"/>
                    </a:moveTo>
                    <a:lnTo>
                      <a:pt x="700" y="0"/>
                    </a:lnTo>
                    <a:lnTo>
                      <a:pt x="740" y="5"/>
                    </a:lnTo>
                    <a:lnTo>
                      <a:pt x="777" y="20"/>
                    </a:lnTo>
                    <a:lnTo>
                      <a:pt x="808" y="44"/>
                    </a:lnTo>
                    <a:lnTo>
                      <a:pt x="831" y="75"/>
                    </a:lnTo>
                    <a:lnTo>
                      <a:pt x="846" y="111"/>
                    </a:lnTo>
                    <a:lnTo>
                      <a:pt x="851" y="152"/>
                    </a:lnTo>
                    <a:lnTo>
                      <a:pt x="851" y="1287"/>
                    </a:lnTo>
                    <a:lnTo>
                      <a:pt x="846" y="1327"/>
                    </a:lnTo>
                    <a:lnTo>
                      <a:pt x="831" y="1363"/>
                    </a:lnTo>
                    <a:lnTo>
                      <a:pt x="808" y="1394"/>
                    </a:lnTo>
                    <a:lnTo>
                      <a:pt x="777" y="1418"/>
                    </a:lnTo>
                    <a:lnTo>
                      <a:pt x="740" y="1433"/>
                    </a:lnTo>
                    <a:lnTo>
                      <a:pt x="700" y="1438"/>
                    </a:lnTo>
                    <a:lnTo>
                      <a:pt x="152" y="1438"/>
                    </a:lnTo>
                    <a:lnTo>
                      <a:pt x="111" y="1433"/>
                    </a:lnTo>
                    <a:lnTo>
                      <a:pt x="75" y="1418"/>
                    </a:lnTo>
                    <a:lnTo>
                      <a:pt x="46" y="1394"/>
                    </a:lnTo>
                    <a:lnTo>
                      <a:pt x="22" y="1363"/>
                    </a:lnTo>
                    <a:lnTo>
                      <a:pt x="5" y="1327"/>
                    </a:lnTo>
                    <a:lnTo>
                      <a:pt x="0" y="1287"/>
                    </a:lnTo>
                    <a:lnTo>
                      <a:pt x="0" y="152"/>
                    </a:lnTo>
                    <a:lnTo>
                      <a:pt x="5" y="111"/>
                    </a:lnTo>
                    <a:lnTo>
                      <a:pt x="22" y="75"/>
                    </a:lnTo>
                    <a:lnTo>
                      <a:pt x="46" y="44"/>
                    </a:lnTo>
                    <a:lnTo>
                      <a:pt x="75" y="20"/>
                    </a:lnTo>
                    <a:lnTo>
                      <a:pt x="111" y="5"/>
                    </a:lnTo>
                    <a:lnTo>
                      <a:pt x="152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63000"/>
                    </a:schemeClr>
                  </a:gs>
                  <a:gs pos="0">
                    <a:srgbClr val="5A5A5A">
                      <a:lumMod val="54000"/>
                    </a:srgbClr>
                  </a:gs>
                  <a:gs pos="39195">
                    <a:schemeClr val="bg1">
                      <a:lumMod val="89000"/>
                      <a:lumOff val="11000"/>
                    </a:schemeClr>
                  </a:gs>
                  <a:gs pos="62000">
                    <a:srgbClr val="000000">
                      <a:lumMod val="77000"/>
                    </a:srgbClr>
                  </a:gs>
                  <a:gs pos="13000">
                    <a:schemeClr val="bg1">
                      <a:lumMod val="65000"/>
                    </a:schemeClr>
                  </a:gs>
                  <a:gs pos="100000">
                    <a:schemeClr val="tx1">
                      <a:alpha val="53000"/>
                      <a:lumMod val="66000"/>
                      <a:lumOff val="34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79E7B374-9EE0-4C25-A294-0121C9F680F1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3832723" y="4268706"/>
                <a:ext cx="646746" cy="1753932"/>
              </a:xfrm>
              <a:custGeom>
                <a:avLst/>
                <a:gdLst>
                  <a:gd name="T0" fmla="*/ 124 w 972"/>
                  <a:gd name="T1" fmla="*/ 0 h 2636"/>
                  <a:gd name="T2" fmla="*/ 151 w 972"/>
                  <a:gd name="T3" fmla="*/ 0 h 2636"/>
                  <a:gd name="T4" fmla="*/ 820 w 972"/>
                  <a:gd name="T5" fmla="*/ 0 h 2636"/>
                  <a:gd name="T6" fmla="*/ 848 w 972"/>
                  <a:gd name="T7" fmla="*/ 0 h 2636"/>
                  <a:gd name="T8" fmla="*/ 873 w 972"/>
                  <a:gd name="T9" fmla="*/ 0 h 2636"/>
                  <a:gd name="T10" fmla="*/ 897 w 972"/>
                  <a:gd name="T11" fmla="*/ 2 h 2636"/>
                  <a:gd name="T12" fmla="*/ 919 w 972"/>
                  <a:gd name="T13" fmla="*/ 6 h 2636"/>
                  <a:gd name="T14" fmla="*/ 937 w 972"/>
                  <a:gd name="T15" fmla="*/ 11 h 2636"/>
                  <a:gd name="T16" fmla="*/ 952 w 972"/>
                  <a:gd name="T17" fmla="*/ 20 h 2636"/>
                  <a:gd name="T18" fmla="*/ 963 w 972"/>
                  <a:gd name="T19" fmla="*/ 35 h 2636"/>
                  <a:gd name="T20" fmla="*/ 970 w 972"/>
                  <a:gd name="T21" fmla="*/ 53 h 2636"/>
                  <a:gd name="T22" fmla="*/ 972 w 972"/>
                  <a:gd name="T23" fmla="*/ 77 h 2636"/>
                  <a:gd name="T24" fmla="*/ 972 w 972"/>
                  <a:gd name="T25" fmla="*/ 2484 h 2636"/>
                  <a:gd name="T26" fmla="*/ 966 w 972"/>
                  <a:gd name="T27" fmla="*/ 2525 h 2636"/>
                  <a:gd name="T28" fmla="*/ 952 w 972"/>
                  <a:gd name="T29" fmla="*/ 2561 h 2636"/>
                  <a:gd name="T30" fmla="*/ 928 w 972"/>
                  <a:gd name="T31" fmla="*/ 2592 h 2636"/>
                  <a:gd name="T32" fmla="*/ 897 w 972"/>
                  <a:gd name="T33" fmla="*/ 2616 h 2636"/>
                  <a:gd name="T34" fmla="*/ 860 w 972"/>
                  <a:gd name="T35" fmla="*/ 2632 h 2636"/>
                  <a:gd name="T36" fmla="*/ 820 w 972"/>
                  <a:gd name="T37" fmla="*/ 2636 h 2636"/>
                  <a:gd name="T38" fmla="*/ 151 w 972"/>
                  <a:gd name="T39" fmla="*/ 2636 h 2636"/>
                  <a:gd name="T40" fmla="*/ 111 w 972"/>
                  <a:gd name="T41" fmla="*/ 2632 h 2636"/>
                  <a:gd name="T42" fmla="*/ 75 w 972"/>
                  <a:gd name="T43" fmla="*/ 2616 h 2636"/>
                  <a:gd name="T44" fmla="*/ 45 w 972"/>
                  <a:gd name="T45" fmla="*/ 2592 h 2636"/>
                  <a:gd name="T46" fmla="*/ 22 w 972"/>
                  <a:gd name="T47" fmla="*/ 2561 h 2636"/>
                  <a:gd name="T48" fmla="*/ 5 w 972"/>
                  <a:gd name="T49" fmla="*/ 2525 h 2636"/>
                  <a:gd name="T50" fmla="*/ 0 w 972"/>
                  <a:gd name="T51" fmla="*/ 2484 h 2636"/>
                  <a:gd name="T52" fmla="*/ 0 w 972"/>
                  <a:gd name="T53" fmla="*/ 77 h 2636"/>
                  <a:gd name="T54" fmla="*/ 3 w 972"/>
                  <a:gd name="T55" fmla="*/ 53 h 2636"/>
                  <a:gd name="T56" fmla="*/ 9 w 972"/>
                  <a:gd name="T57" fmla="*/ 35 h 2636"/>
                  <a:gd name="T58" fmla="*/ 22 w 972"/>
                  <a:gd name="T59" fmla="*/ 20 h 2636"/>
                  <a:gd name="T60" fmla="*/ 36 w 972"/>
                  <a:gd name="T61" fmla="*/ 11 h 2636"/>
                  <a:gd name="T62" fmla="*/ 54 w 972"/>
                  <a:gd name="T63" fmla="*/ 6 h 2636"/>
                  <a:gd name="T64" fmla="*/ 75 w 972"/>
                  <a:gd name="T65" fmla="*/ 2 h 2636"/>
                  <a:gd name="T66" fmla="*/ 98 w 972"/>
                  <a:gd name="T67" fmla="*/ 0 h 2636"/>
                  <a:gd name="T68" fmla="*/ 124 w 972"/>
                  <a:gd name="T69" fmla="*/ 0 h 2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72" h="2636">
                    <a:moveTo>
                      <a:pt x="124" y="0"/>
                    </a:moveTo>
                    <a:lnTo>
                      <a:pt x="151" y="0"/>
                    </a:lnTo>
                    <a:lnTo>
                      <a:pt x="820" y="0"/>
                    </a:lnTo>
                    <a:lnTo>
                      <a:pt x="848" y="0"/>
                    </a:lnTo>
                    <a:lnTo>
                      <a:pt x="873" y="0"/>
                    </a:lnTo>
                    <a:lnTo>
                      <a:pt x="897" y="2"/>
                    </a:lnTo>
                    <a:lnTo>
                      <a:pt x="919" y="6"/>
                    </a:lnTo>
                    <a:lnTo>
                      <a:pt x="937" y="11"/>
                    </a:lnTo>
                    <a:lnTo>
                      <a:pt x="952" y="20"/>
                    </a:lnTo>
                    <a:lnTo>
                      <a:pt x="963" y="35"/>
                    </a:lnTo>
                    <a:lnTo>
                      <a:pt x="970" y="53"/>
                    </a:lnTo>
                    <a:lnTo>
                      <a:pt x="972" y="77"/>
                    </a:lnTo>
                    <a:lnTo>
                      <a:pt x="972" y="2484"/>
                    </a:lnTo>
                    <a:lnTo>
                      <a:pt x="966" y="2525"/>
                    </a:lnTo>
                    <a:lnTo>
                      <a:pt x="952" y="2561"/>
                    </a:lnTo>
                    <a:lnTo>
                      <a:pt x="928" y="2592"/>
                    </a:lnTo>
                    <a:lnTo>
                      <a:pt x="897" y="2616"/>
                    </a:lnTo>
                    <a:lnTo>
                      <a:pt x="860" y="2632"/>
                    </a:lnTo>
                    <a:lnTo>
                      <a:pt x="820" y="2636"/>
                    </a:lnTo>
                    <a:lnTo>
                      <a:pt x="151" y="2636"/>
                    </a:lnTo>
                    <a:lnTo>
                      <a:pt x="111" y="2632"/>
                    </a:lnTo>
                    <a:lnTo>
                      <a:pt x="75" y="2616"/>
                    </a:lnTo>
                    <a:lnTo>
                      <a:pt x="45" y="2592"/>
                    </a:lnTo>
                    <a:lnTo>
                      <a:pt x="22" y="2561"/>
                    </a:lnTo>
                    <a:lnTo>
                      <a:pt x="5" y="2525"/>
                    </a:lnTo>
                    <a:lnTo>
                      <a:pt x="0" y="2484"/>
                    </a:lnTo>
                    <a:lnTo>
                      <a:pt x="0" y="77"/>
                    </a:lnTo>
                    <a:lnTo>
                      <a:pt x="3" y="53"/>
                    </a:lnTo>
                    <a:lnTo>
                      <a:pt x="9" y="35"/>
                    </a:lnTo>
                    <a:lnTo>
                      <a:pt x="22" y="20"/>
                    </a:lnTo>
                    <a:lnTo>
                      <a:pt x="36" y="11"/>
                    </a:lnTo>
                    <a:lnTo>
                      <a:pt x="54" y="6"/>
                    </a:lnTo>
                    <a:lnTo>
                      <a:pt x="75" y="2"/>
                    </a:lnTo>
                    <a:lnTo>
                      <a:pt x="98" y="0"/>
                    </a:lnTo>
                    <a:lnTo>
                      <a:pt x="124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77000"/>
                      <a:lumOff val="23000"/>
                    </a:schemeClr>
                  </a:gs>
                  <a:gs pos="0">
                    <a:srgbClr val="5A5A5A">
                      <a:lumMod val="58000"/>
                      <a:lumOff val="42000"/>
                    </a:srgbClr>
                  </a:gs>
                  <a:gs pos="39195">
                    <a:schemeClr val="bg1">
                      <a:lumMod val="98000"/>
                    </a:schemeClr>
                  </a:gs>
                  <a:gs pos="62000">
                    <a:srgbClr val="000000">
                      <a:lumMod val="58000"/>
                      <a:lumOff val="42000"/>
                    </a:srgbClr>
                  </a:gs>
                  <a:gs pos="13000">
                    <a:schemeClr val="bg1"/>
                  </a:gs>
                  <a:gs pos="100000">
                    <a:schemeClr val="tx1">
                      <a:alpha val="53000"/>
                      <a:lumMod val="41000"/>
                      <a:lumOff val="59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7DB7E12-EC75-4B68-BFE5-4F8A70CEE447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5073728" y="4179969"/>
                <a:ext cx="600835" cy="164348"/>
              </a:xfrm>
              <a:custGeom>
                <a:avLst/>
                <a:gdLst>
                  <a:gd name="T0" fmla="*/ 79 w 903"/>
                  <a:gd name="T1" fmla="*/ 0 h 247"/>
                  <a:gd name="T2" fmla="*/ 824 w 903"/>
                  <a:gd name="T3" fmla="*/ 0 h 247"/>
                  <a:gd name="T4" fmla="*/ 850 w 903"/>
                  <a:gd name="T5" fmla="*/ 5 h 247"/>
                  <a:gd name="T6" fmla="*/ 870 w 903"/>
                  <a:gd name="T7" fmla="*/ 16 h 247"/>
                  <a:gd name="T8" fmla="*/ 888 w 903"/>
                  <a:gd name="T9" fmla="*/ 33 h 247"/>
                  <a:gd name="T10" fmla="*/ 899 w 903"/>
                  <a:gd name="T11" fmla="*/ 55 h 247"/>
                  <a:gd name="T12" fmla="*/ 903 w 903"/>
                  <a:gd name="T13" fmla="*/ 80 h 247"/>
                  <a:gd name="T14" fmla="*/ 903 w 903"/>
                  <a:gd name="T15" fmla="*/ 168 h 247"/>
                  <a:gd name="T16" fmla="*/ 899 w 903"/>
                  <a:gd name="T17" fmla="*/ 194 h 247"/>
                  <a:gd name="T18" fmla="*/ 888 w 903"/>
                  <a:gd name="T19" fmla="*/ 216 h 247"/>
                  <a:gd name="T20" fmla="*/ 870 w 903"/>
                  <a:gd name="T21" fmla="*/ 232 h 247"/>
                  <a:gd name="T22" fmla="*/ 850 w 903"/>
                  <a:gd name="T23" fmla="*/ 243 h 247"/>
                  <a:gd name="T24" fmla="*/ 824 w 903"/>
                  <a:gd name="T25" fmla="*/ 247 h 247"/>
                  <a:gd name="T26" fmla="*/ 79 w 903"/>
                  <a:gd name="T27" fmla="*/ 247 h 247"/>
                  <a:gd name="T28" fmla="*/ 55 w 903"/>
                  <a:gd name="T29" fmla="*/ 243 h 247"/>
                  <a:gd name="T30" fmla="*/ 33 w 903"/>
                  <a:gd name="T31" fmla="*/ 232 h 247"/>
                  <a:gd name="T32" fmla="*/ 17 w 903"/>
                  <a:gd name="T33" fmla="*/ 216 h 247"/>
                  <a:gd name="T34" fmla="*/ 6 w 903"/>
                  <a:gd name="T35" fmla="*/ 194 h 247"/>
                  <a:gd name="T36" fmla="*/ 0 w 903"/>
                  <a:gd name="T37" fmla="*/ 168 h 247"/>
                  <a:gd name="T38" fmla="*/ 0 w 903"/>
                  <a:gd name="T39" fmla="*/ 80 h 247"/>
                  <a:gd name="T40" fmla="*/ 6 w 903"/>
                  <a:gd name="T41" fmla="*/ 55 h 247"/>
                  <a:gd name="T42" fmla="*/ 17 w 903"/>
                  <a:gd name="T43" fmla="*/ 33 h 247"/>
                  <a:gd name="T44" fmla="*/ 33 w 903"/>
                  <a:gd name="T45" fmla="*/ 16 h 247"/>
                  <a:gd name="T46" fmla="*/ 55 w 903"/>
                  <a:gd name="T47" fmla="*/ 5 h 247"/>
                  <a:gd name="T48" fmla="*/ 79 w 903"/>
                  <a:gd name="T4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03" h="247">
                    <a:moveTo>
                      <a:pt x="79" y="0"/>
                    </a:moveTo>
                    <a:lnTo>
                      <a:pt x="824" y="0"/>
                    </a:lnTo>
                    <a:lnTo>
                      <a:pt x="850" y="5"/>
                    </a:lnTo>
                    <a:lnTo>
                      <a:pt x="870" y="16"/>
                    </a:lnTo>
                    <a:lnTo>
                      <a:pt x="888" y="33"/>
                    </a:lnTo>
                    <a:lnTo>
                      <a:pt x="899" y="55"/>
                    </a:lnTo>
                    <a:lnTo>
                      <a:pt x="903" y="80"/>
                    </a:lnTo>
                    <a:lnTo>
                      <a:pt x="903" y="168"/>
                    </a:lnTo>
                    <a:lnTo>
                      <a:pt x="899" y="194"/>
                    </a:lnTo>
                    <a:lnTo>
                      <a:pt x="888" y="216"/>
                    </a:lnTo>
                    <a:lnTo>
                      <a:pt x="870" y="232"/>
                    </a:lnTo>
                    <a:lnTo>
                      <a:pt x="850" y="243"/>
                    </a:lnTo>
                    <a:lnTo>
                      <a:pt x="824" y="247"/>
                    </a:lnTo>
                    <a:lnTo>
                      <a:pt x="79" y="247"/>
                    </a:lnTo>
                    <a:lnTo>
                      <a:pt x="55" y="243"/>
                    </a:lnTo>
                    <a:lnTo>
                      <a:pt x="33" y="232"/>
                    </a:lnTo>
                    <a:lnTo>
                      <a:pt x="17" y="216"/>
                    </a:lnTo>
                    <a:lnTo>
                      <a:pt x="6" y="194"/>
                    </a:lnTo>
                    <a:lnTo>
                      <a:pt x="0" y="168"/>
                    </a:lnTo>
                    <a:lnTo>
                      <a:pt x="0" y="80"/>
                    </a:lnTo>
                    <a:lnTo>
                      <a:pt x="6" y="55"/>
                    </a:lnTo>
                    <a:lnTo>
                      <a:pt x="17" y="33"/>
                    </a:lnTo>
                    <a:lnTo>
                      <a:pt x="33" y="16"/>
                    </a:lnTo>
                    <a:lnTo>
                      <a:pt x="55" y="5"/>
                    </a:lnTo>
                    <a:lnTo>
                      <a:pt x="79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77000"/>
                      <a:lumOff val="23000"/>
                    </a:schemeClr>
                  </a:gs>
                  <a:gs pos="0">
                    <a:srgbClr val="5A5A5A">
                      <a:lumMod val="58000"/>
                      <a:lumOff val="42000"/>
                    </a:srgbClr>
                  </a:gs>
                  <a:gs pos="39195">
                    <a:schemeClr val="bg1">
                      <a:lumMod val="98000"/>
                    </a:schemeClr>
                  </a:gs>
                  <a:gs pos="62000">
                    <a:srgbClr val="000000">
                      <a:lumMod val="58000"/>
                      <a:lumOff val="42000"/>
                    </a:srgbClr>
                  </a:gs>
                  <a:gs pos="13000">
                    <a:schemeClr val="bg1"/>
                  </a:gs>
                  <a:gs pos="100000">
                    <a:schemeClr val="tx1">
                      <a:alpha val="53000"/>
                      <a:lumMod val="41000"/>
                      <a:lumOff val="59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163D381D-831A-4663-8846-761EAC1019AF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3293986" y="5320650"/>
                <a:ext cx="651800" cy="425638"/>
              </a:xfrm>
              <a:custGeom>
                <a:avLst/>
                <a:gdLst>
                  <a:gd name="T0" fmla="*/ 124 w 972"/>
                  <a:gd name="T1" fmla="*/ 0 h 2636"/>
                  <a:gd name="T2" fmla="*/ 151 w 972"/>
                  <a:gd name="T3" fmla="*/ 0 h 2636"/>
                  <a:gd name="T4" fmla="*/ 820 w 972"/>
                  <a:gd name="T5" fmla="*/ 0 h 2636"/>
                  <a:gd name="T6" fmla="*/ 848 w 972"/>
                  <a:gd name="T7" fmla="*/ 0 h 2636"/>
                  <a:gd name="T8" fmla="*/ 873 w 972"/>
                  <a:gd name="T9" fmla="*/ 0 h 2636"/>
                  <a:gd name="T10" fmla="*/ 897 w 972"/>
                  <a:gd name="T11" fmla="*/ 2 h 2636"/>
                  <a:gd name="T12" fmla="*/ 919 w 972"/>
                  <a:gd name="T13" fmla="*/ 6 h 2636"/>
                  <a:gd name="T14" fmla="*/ 937 w 972"/>
                  <a:gd name="T15" fmla="*/ 11 h 2636"/>
                  <a:gd name="T16" fmla="*/ 952 w 972"/>
                  <a:gd name="T17" fmla="*/ 20 h 2636"/>
                  <a:gd name="T18" fmla="*/ 963 w 972"/>
                  <a:gd name="T19" fmla="*/ 35 h 2636"/>
                  <a:gd name="T20" fmla="*/ 970 w 972"/>
                  <a:gd name="T21" fmla="*/ 53 h 2636"/>
                  <a:gd name="T22" fmla="*/ 972 w 972"/>
                  <a:gd name="T23" fmla="*/ 77 h 2636"/>
                  <a:gd name="T24" fmla="*/ 972 w 972"/>
                  <a:gd name="T25" fmla="*/ 2484 h 2636"/>
                  <a:gd name="T26" fmla="*/ 966 w 972"/>
                  <a:gd name="T27" fmla="*/ 2525 h 2636"/>
                  <a:gd name="T28" fmla="*/ 952 w 972"/>
                  <a:gd name="T29" fmla="*/ 2561 h 2636"/>
                  <a:gd name="T30" fmla="*/ 928 w 972"/>
                  <a:gd name="T31" fmla="*/ 2592 h 2636"/>
                  <a:gd name="T32" fmla="*/ 897 w 972"/>
                  <a:gd name="T33" fmla="*/ 2616 h 2636"/>
                  <a:gd name="T34" fmla="*/ 860 w 972"/>
                  <a:gd name="T35" fmla="*/ 2632 h 2636"/>
                  <a:gd name="T36" fmla="*/ 820 w 972"/>
                  <a:gd name="T37" fmla="*/ 2636 h 2636"/>
                  <a:gd name="T38" fmla="*/ 151 w 972"/>
                  <a:gd name="T39" fmla="*/ 2636 h 2636"/>
                  <a:gd name="T40" fmla="*/ 111 w 972"/>
                  <a:gd name="T41" fmla="*/ 2632 h 2636"/>
                  <a:gd name="T42" fmla="*/ 75 w 972"/>
                  <a:gd name="T43" fmla="*/ 2616 h 2636"/>
                  <a:gd name="T44" fmla="*/ 45 w 972"/>
                  <a:gd name="T45" fmla="*/ 2592 h 2636"/>
                  <a:gd name="T46" fmla="*/ 22 w 972"/>
                  <a:gd name="T47" fmla="*/ 2561 h 2636"/>
                  <a:gd name="T48" fmla="*/ 5 w 972"/>
                  <a:gd name="T49" fmla="*/ 2525 h 2636"/>
                  <a:gd name="T50" fmla="*/ 0 w 972"/>
                  <a:gd name="T51" fmla="*/ 2484 h 2636"/>
                  <a:gd name="T52" fmla="*/ 0 w 972"/>
                  <a:gd name="T53" fmla="*/ 77 h 2636"/>
                  <a:gd name="T54" fmla="*/ 3 w 972"/>
                  <a:gd name="T55" fmla="*/ 53 h 2636"/>
                  <a:gd name="T56" fmla="*/ 9 w 972"/>
                  <a:gd name="T57" fmla="*/ 35 h 2636"/>
                  <a:gd name="T58" fmla="*/ 22 w 972"/>
                  <a:gd name="T59" fmla="*/ 20 h 2636"/>
                  <a:gd name="T60" fmla="*/ 36 w 972"/>
                  <a:gd name="T61" fmla="*/ 11 h 2636"/>
                  <a:gd name="T62" fmla="*/ 54 w 972"/>
                  <a:gd name="T63" fmla="*/ 6 h 2636"/>
                  <a:gd name="T64" fmla="*/ 75 w 972"/>
                  <a:gd name="T65" fmla="*/ 2 h 2636"/>
                  <a:gd name="T66" fmla="*/ 98 w 972"/>
                  <a:gd name="T67" fmla="*/ 0 h 2636"/>
                  <a:gd name="T68" fmla="*/ 124 w 972"/>
                  <a:gd name="T69" fmla="*/ 0 h 2636"/>
                  <a:gd name="connsiteX0" fmla="*/ 1292 w 10016"/>
                  <a:gd name="connsiteY0" fmla="*/ 0 h 10000"/>
                  <a:gd name="connsiteX1" fmla="*/ 1569 w 10016"/>
                  <a:gd name="connsiteY1" fmla="*/ 0 h 10000"/>
                  <a:gd name="connsiteX2" fmla="*/ 8452 w 10016"/>
                  <a:gd name="connsiteY2" fmla="*/ 0 h 10000"/>
                  <a:gd name="connsiteX3" fmla="*/ 8740 w 10016"/>
                  <a:gd name="connsiteY3" fmla="*/ 0 h 10000"/>
                  <a:gd name="connsiteX4" fmla="*/ 8997 w 10016"/>
                  <a:gd name="connsiteY4" fmla="*/ 0 h 10000"/>
                  <a:gd name="connsiteX5" fmla="*/ 9244 w 10016"/>
                  <a:gd name="connsiteY5" fmla="*/ 8 h 10000"/>
                  <a:gd name="connsiteX6" fmla="*/ 9471 w 10016"/>
                  <a:gd name="connsiteY6" fmla="*/ 23 h 10000"/>
                  <a:gd name="connsiteX7" fmla="*/ 9656 w 10016"/>
                  <a:gd name="connsiteY7" fmla="*/ 42 h 10000"/>
                  <a:gd name="connsiteX8" fmla="*/ 9810 w 10016"/>
                  <a:gd name="connsiteY8" fmla="*/ 76 h 10000"/>
                  <a:gd name="connsiteX9" fmla="*/ 9923 w 10016"/>
                  <a:gd name="connsiteY9" fmla="*/ 133 h 10000"/>
                  <a:gd name="connsiteX10" fmla="*/ 9995 w 10016"/>
                  <a:gd name="connsiteY10" fmla="*/ 201 h 10000"/>
                  <a:gd name="connsiteX11" fmla="*/ 10016 w 10016"/>
                  <a:gd name="connsiteY11" fmla="*/ 292 h 10000"/>
                  <a:gd name="connsiteX12" fmla="*/ 10016 w 10016"/>
                  <a:gd name="connsiteY12" fmla="*/ 9423 h 10000"/>
                  <a:gd name="connsiteX13" fmla="*/ 9954 w 10016"/>
                  <a:gd name="connsiteY13" fmla="*/ 9579 h 10000"/>
                  <a:gd name="connsiteX14" fmla="*/ 9810 w 10016"/>
                  <a:gd name="connsiteY14" fmla="*/ 9715 h 10000"/>
                  <a:gd name="connsiteX15" fmla="*/ 9563 w 10016"/>
                  <a:gd name="connsiteY15" fmla="*/ 9833 h 10000"/>
                  <a:gd name="connsiteX16" fmla="*/ 9244 w 10016"/>
                  <a:gd name="connsiteY16" fmla="*/ 9924 h 10000"/>
                  <a:gd name="connsiteX17" fmla="*/ 8864 w 10016"/>
                  <a:gd name="connsiteY17" fmla="*/ 9985 h 10000"/>
                  <a:gd name="connsiteX18" fmla="*/ 8452 w 10016"/>
                  <a:gd name="connsiteY18" fmla="*/ 10000 h 10000"/>
                  <a:gd name="connsiteX19" fmla="*/ 1569 w 10016"/>
                  <a:gd name="connsiteY19" fmla="*/ 10000 h 10000"/>
                  <a:gd name="connsiteX20" fmla="*/ 1158 w 10016"/>
                  <a:gd name="connsiteY20" fmla="*/ 9985 h 10000"/>
                  <a:gd name="connsiteX21" fmla="*/ 788 w 10016"/>
                  <a:gd name="connsiteY21" fmla="*/ 9924 h 10000"/>
                  <a:gd name="connsiteX22" fmla="*/ 479 w 10016"/>
                  <a:gd name="connsiteY22" fmla="*/ 9833 h 10000"/>
                  <a:gd name="connsiteX23" fmla="*/ 242 w 10016"/>
                  <a:gd name="connsiteY23" fmla="*/ 9715 h 10000"/>
                  <a:gd name="connsiteX24" fmla="*/ 67 w 10016"/>
                  <a:gd name="connsiteY24" fmla="*/ 9579 h 10000"/>
                  <a:gd name="connsiteX25" fmla="*/ 16 w 10016"/>
                  <a:gd name="connsiteY25" fmla="*/ 9423 h 10000"/>
                  <a:gd name="connsiteX26" fmla="*/ 0 w 10016"/>
                  <a:gd name="connsiteY26" fmla="*/ 7482 h 10000"/>
                  <a:gd name="connsiteX27" fmla="*/ 16 w 10016"/>
                  <a:gd name="connsiteY27" fmla="*/ 292 h 10000"/>
                  <a:gd name="connsiteX28" fmla="*/ 47 w 10016"/>
                  <a:gd name="connsiteY28" fmla="*/ 201 h 10000"/>
                  <a:gd name="connsiteX29" fmla="*/ 109 w 10016"/>
                  <a:gd name="connsiteY29" fmla="*/ 133 h 10000"/>
                  <a:gd name="connsiteX30" fmla="*/ 242 w 10016"/>
                  <a:gd name="connsiteY30" fmla="*/ 76 h 10000"/>
                  <a:gd name="connsiteX31" fmla="*/ 386 w 10016"/>
                  <a:gd name="connsiteY31" fmla="*/ 42 h 10000"/>
                  <a:gd name="connsiteX32" fmla="*/ 572 w 10016"/>
                  <a:gd name="connsiteY32" fmla="*/ 23 h 10000"/>
                  <a:gd name="connsiteX33" fmla="*/ 788 w 10016"/>
                  <a:gd name="connsiteY33" fmla="*/ 8 h 10000"/>
                  <a:gd name="connsiteX34" fmla="*/ 1024 w 10016"/>
                  <a:gd name="connsiteY34" fmla="*/ 0 h 10000"/>
                  <a:gd name="connsiteX35" fmla="*/ 1292 w 10016"/>
                  <a:gd name="connsiteY35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9810 w 10035"/>
                  <a:gd name="connsiteY8" fmla="*/ 76 h 10000"/>
                  <a:gd name="connsiteX9" fmla="*/ 9923 w 10035"/>
                  <a:gd name="connsiteY9" fmla="*/ 133 h 10000"/>
                  <a:gd name="connsiteX10" fmla="*/ 9995 w 10035"/>
                  <a:gd name="connsiteY10" fmla="*/ 201 h 10000"/>
                  <a:gd name="connsiteX11" fmla="*/ 10016 w 10035"/>
                  <a:gd name="connsiteY11" fmla="*/ 292 h 10000"/>
                  <a:gd name="connsiteX12" fmla="*/ 10035 w 10035"/>
                  <a:gd name="connsiteY12" fmla="*/ 7579 h 10000"/>
                  <a:gd name="connsiteX13" fmla="*/ 10016 w 10035"/>
                  <a:gd name="connsiteY13" fmla="*/ 9423 h 10000"/>
                  <a:gd name="connsiteX14" fmla="*/ 9954 w 10035"/>
                  <a:gd name="connsiteY14" fmla="*/ 9579 h 10000"/>
                  <a:gd name="connsiteX15" fmla="*/ 9810 w 10035"/>
                  <a:gd name="connsiteY15" fmla="*/ 9715 h 10000"/>
                  <a:gd name="connsiteX16" fmla="*/ 9563 w 10035"/>
                  <a:gd name="connsiteY16" fmla="*/ 9833 h 10000"/>
                  <a:gd name="connsiteX17" fmla="*/ 9244 w 10035"/>
                  <a:gd name="connsiteY17" fmla="*/ 9924 h 10000"/>
                  <a:gd name="connsiteX18" fmla="*/ 8864 w 10035"/>
                  <a:gd name="connsiteY18" fmla="*/ 9985 h 10000"/>
                  <a:gd name="connsiteX19" fmla="*/ 8452 w 10035"/>
                  <a:gd name="connsiteY19" fmla="*/ 10000 h 10000"/>
                  <a:gd name="connsiteX20" fmla="*/ 1569 w 10035"/>
                  <a:gd name="connsiteY20" fmla="*/ 10000 h 10000"/>
                  <a:gd name="connsiteX21" fmla="*/ 1158 w 10035"/>
                  <a:gd name="connsiteY21" fmla="*/ 9985 h 10000"/>
                  <a:gd name="connsiteX22" fmla="*/ 788 w 10035"/>
                  <a:gd name="connsiteY22" fmla="*/ 9924 h 10000"/>
                  <a:gd name="connsiteX23" fmla="*/ 479 w 10035"/>
                  <a:gd name="connsiteY23" fmla="*/ 9833 h 10000"/>
                  <a:gd name="connsiteX24" fmla="*/ 242 w 10035"/>
                  <a:gd name="connsiteY24" fmla="*/ 9715 h 10000"/>
                  <a:gd name="connsiteX25" fmla="*/ 67 w 10035"/>
                  <a:gd name="connsiteY25" fmla="*/ 9579 h 10000"/>
                  <a:gd name="connsiteX26" fmla="*/ 16 w 10035"/>
                  <a:gd name="connsiteY26" fmla="*/ 9423 h 10000"/>
                  <a:gd name="connsiteX27" fmla="*/ 0 w 10035"/>
                  <a:gd name="connsiteY27" fmla="*/ 7482 h 10000"/>
                  <a:gd name="connsiteX28" fmla="*/ 16 w 10035"/>
                  <a:gd name="connsiteY28" fmla="*/ 292 h 10000"/>
                  <a:gd name="connsiteX29" fmla="*/ 47 w 10035"/>
                  <a:gd name="connsiteY29" fmla="*/ 201 h 10000"/>
                  <a:gd name="connsiteX30" fmla="*/ 109 w 10035"/>
                  <a:gd name="connsiteY30" fmla="*/ 133 h 10000"/>
                  <a:gd name="connsiteX31" fmla="*/ 242 w 10035"/>
                  <a:gd name="connsiteY31" fmla="*/ 76 h 10000"/>
                  <a:gd name="connsiteX32" fmla="*/ 386 w 10035"/>
                  <a:gd name="connsiteY32" fmla="*/ 42 h 10000"/>
                  <a:gd name="connsiteX33" fmla="*/ 572 w 10035"/>
                  <a:gd name="connsiteY33" fmla="*/ 23 h 10000"/>
                  <a:gd name="connsiteX34" fmla="*/ 788 w 10035"/>
                  <a:gd name="connsiteY34" fmla="*/ 8 h 10000"/>
                  <a:gd name="connsiteX35" fmla="*/ 1024 w 10035"/>
                  <a:gd name="connsiteY35" fmla="*/ 0 h 10000"/>
                  <a:gd name="connsiteX36" fmla="*/ 1292 w 10035"/>
                  <a:gd name="connsiteY36" fmla="*/ 0 h 10000"/>
                  <a:gd name="connsiteX0" fmla="*/ 1292 w 10035"/>
                  <a:gd name="connsiteY0" fmla="*/ 295 h 10295"/>
                  <a:gd name="connsiteX1" fmla="*/ 1569 w 10035"/>
                  <a:gd name="connsiteY1" fmla="*/ 295 h 10295"/>
                  <a:gd name="connsiteX2" fmla="*/ 8452 w 10035"/>
                  <a:gd name="connsiteY2" fmla="*/ 295 h 10295"/>
                  <a:gd name="connsiteX3" fmla="*/ 8740 w 10035"/>
                  <a:gd name="connsiteY3" fmla="*/ 295 h 10295"/>
                  <a:gd name="connsiteX4" fmla="*/ 8997 w 10035"/>
                  <a:gd name="connsiteY4" fmla="*/ 295 h 10295"/>
                  <a:gd name="connsiteX5" fmla="*/ 9244 w 10035"/>
                  <a:gd name="connsiteY5" fmla="*/ 303 h 10295"/>
                  <a:gd name="connsiteX6" fmla="*/ 9471 w 10035"/>
                  <a:gd name="connsiteY6" fmla="*/ 318 h 10295"/>
                  <a:gd name="connsiteX7" fmla="*/ 9656 w 10035"/>
                  <a:gd name="connsiteY7" fmla="*/ 337 h 10295"/>
                  <a:gd name="connsiteX8" fmla="*/ 9810 w 10035"/>
                  <a:gd name="connsiteY8" fmla="*/ 371 h 10295"/>
                  <a:gd name="connsiteX9" fmla="*/ 9923 w 10035"/>
                  <a:gd name="connsiteY9" fmla="*/ 428 h 10295"/>
                  <a:gd name="connsiteX10" fmla="*/ 10016 w 10035"/>
                  <a:gd name="connsiteY10" fmla="*/ 587 h 10295"/>
                  <a:gd name="connsiteX11" fmla="*/ 10035 w 10035"/>
                  <a:gd name="connsiteY11" fmla="*/ 7874 h 10295"/>
                  <a:gd name="connsiteX12" fmla="*/ 10016 w 10035"/>
                  <a:gd name="connsiteY12" fmla="*/ 9718 h 10295"/>
                  <a:gd name="connsiteX13" fmla="*/ 9954 w 10035"/>
                  <a:gd name="connsiteY13" fmla="*/ 9874 h 10295"/>
                  <a:gd name="connsiteX14" fmla="*/ 9810 w 10035"/>
                  <a:gd name="connsiteY14" fmla="*/ 10010 h 10295"/>
                  <a:gd name="connsiteX15" fmla="*/ 9563 w 10035"/>
                  <a:gd name="connsiteY15" fmla="*/ 10128 h 10295"/>
                  <a:gd name="connsiteX16" fmla="*/ 9244 w 10035"/>
                  <a:gd name="connsiteY16" fmla="*/ 10219 h 10295"/>
                  <a:gd name="connsiteX17" fmla="*/ 8864 w 10035"/>
                  <a:gd name="connsiteY17" fmla="*/ 10280 h 10295"/>
                  <a:gd name="connsiteX18" fmla="*/ 8452 w 10035"/>
                  <a:gd name="connsiteY18" fmla="*/ 10295 h 10295"/>
                  <a:gd name="connsiteX19" fmla="*/ 1569 w 10035"/>
                  <a:gd name="connsiteY19" fmla="*/ 10295 h 10295"/>
                  <a:gd name="connsiteX20" fmla="*/ 1158 w 10035"/>
                  <a:gd name="connsiteY20" fmla="*/ 10280 h 10295"/>
                  <a:gd name="connsiteX21" fmla="*/ 788 w 10035"/>
                  <a:gd name="connsiteY21" fmla="*/ 10219 h 10295"/>
                  <a:gd name="connsiteX22" fmla="*/ 479 w 10035"/>
                  <a:gd name="connsiteY22" fmla="*/ 10128 h 10295"/>
                  <a:gd name="connsiteX23" fmla="*/ 242 w 10035"/>
                  <a:gd name="connsiteY23" fmla="*/ 10010 h 10295"/>
                  <a:gd name="connsiteX24" fmla="*/ 67 w 10035"/>
                  <a:gd name="connsiteY24" fmla="*/ 9874 h 10295"/>
                  <a:gd name="connsiteX25" fmla="*/ 16 w 10035"/>
                  <a:gd name="connsiteY25" fmla="*/ 9718 h 10295"/>
                  <a:gd name="connsiteX26" fmla="*/ 0 w 10035"/>
                  <a:gd name="connsiteY26" fmla="*/ 7777 h 10295"/>
                  <a:gd name="connsiteX27" fmla="*/ 16 w 10035"/>
                  <a:gd name="connsiteY27" fmla="*/ 587 h 10295"/>
                  <a:gd name="connsiteX28" fmla="*/ 47 w 10035"/>
                  <a:gd name="connsiteY28" fmla="*/ 496 h 10295"/>
                  <a:gd name="connsiteX29" fmla="*/ 109 w 10035"/>
                  <a:gd name="connsiteY29" fmla="*/ 428 h 10295"/>
                  <a:gd name="connsiteX30" fmla="*/ 242 w 10035"/>
                  <a:gd name="connsiteY30" fmla="*/ 371 h 10295"/>
                  <a:gd name="connsiteX31" fmla="*/ 386 w 10035"/>
                  <a:gd name="connsiteY31" fmla="*/ 337 h 10295"/>
                  <a:gd name="connsiteX32" fmla="*/ 572 w 10035"/>
                  <a:gd name="connsiteY32" fmla="*/ 318 h 10295"/>
                  <a:gd name="connsiteX33" fmla="*/ 788 w 10035"/>
                  <a:gd name="connsiteY33" fmla="*/ 303 h 10295"/>
                  <a:gd name="connsiteX34" fmla="*/ 1024 w 10035"/>
                  <a:gd name="connsiteY34" fmla="*/ 295 h 10295"/>
                  <a:gd name="connsiteX35" fmla="*/ 1292 w 10035"/>
                  <a:gd name="connsiteY35" fmla="*/ 295 h 10295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9810 w 10035"/>
                  <a:gd name="connsiteY8" fmla="*/ 76 h 10000"/>
                  <a:gd name="connsiteX9" fmla="*/ 10016 w 10035"/>
                  <a:gd name="connsiteY9" fmla="*/ 292 h 10000"/>
                  <a:gd name="connsiteX10" fmla="*/ 10035 w 10035"/>
                  <a:gd name="connsiteY10" fmla="*/ 7579 h 10000"/>
                  <a:gd name="connsiteX11" fmla="*/ 10016 w 10035"/>
                  <a:gd name="connsiteY11" fmla="*/ 9423 h 10000"/>
                  <a:gd name="connsiteX12" fmla="*/ 9954 w 10035"/>
                  <a:gd name="connsiteY12" fmla="*/ 9579 h 10000"/>
                  <a:gd name="connsiteX13" fmla="*/ 9810 w 10035"/>
                  <a:gd name="connsiteY13" fmla="*/ 9715 h 10000"/>
                  <a:gd name="connsiteX14" fmla="*/ 9563 w 10035"/>
                  <a:gd name="connsiteY14" fmla="*/ 9833 h 10000"/>
                  <a:gd name="connsiteX15" fmla="*/ 9244 w 10035"/>
                  <a:gd name="connsiteY15" fmla="*/ 9924 h 10000"/>
                  <a:gd name="connsiteX16" fmla="*/ 8864 w 10035"/>
                  <a:gd name="connsiteY16" fmla="*/ 9985 h 10000"/>
                  <a:gd name="connsiteX17" fmla="*/ 8452 w 10035"/>
                  <a:gd name="connsiteY17" fmla="*/ 10000 h 10000"/>
                  <a:gd name="connsiteX18" fmla="*/ 1569 w 10035"/>
                  <a:gd name="connsiteY18" fmla="*/ 10000 h 10000"/>
                  <a:gd name="connsiteX19" fmla="*/ 1158 w 10035"/>
                  <a:gd name="connsiteY19" fmla="*/ 9985 h 10000"/>
                  <a:gd name="connsiteX20" fmla="*/ 788 w 10035"/>
                  <a:gd name="connsiteY20" fmla="*/ 9924 h 10000"/>
                  <a:gd name="connsiteX21" fmla="*/ 479 w 10035"/>
                  <a:gd name="connsiteY21" fmla="*/ 9833 h 10000"/>
                  <a:gd name="connsiteX22" fmla="*/ 242 w 10035"/>
                  <a:gd name="connsiteY22" fmla="*/ 9715 h 10000"/>
                  <a:gd name="connsiteX23" fmla="*/ 67 w 10035"/>
                  <a:gd name="connsiteY23" fmla="*/ 9579 h 10000"/>
                  <a:gd name="connsiteX24" fmla="*/ 16 w 10035"/>
                  <a:gd name="connsiteY24" fmla="*/ 9423 h 10000"/>
                  <a:gd name="connsiteX25" fmla="*/ 0 w 10035"/>
                  <a:gd name="connsiteY25" fmla="*/ 7482 h 10000"/>
                  <a:gd name="connsiteX26" fmla="*/ 16 w 10035"/>
                  <a:gd name="connsiteY26" fmla="*/ 292 h 10000"/>
                  <a:gd name="connsiteX27" fmla="*/ 47 w 10035"/>
                  <a:gd name="connsiteY27" fmla="*/ 201 h 10000"/>
                  <a:gd name="connsiteX28" fmla="*/ 109 w 10035"/>
                  <a:gd name="connsiteY28" fmla="*/ 133 h 10000"/>
                  <a:gd name="connsiteX29" fmla="*/ 242 w 10035"/>
                  <a:gd name="connsiteY29" fmla="*/ 76 h 10000"/>
                  <a:gd name="connsiteX30" fmla="*/ 386 w 10035"/>
                  <a:gd name="connsiteY30" fmla="*/ 42 h 10000"/>
                  <a:gd name="connsiteX31" fmla="*/ 572 w 10035"/>
                  <a:gd name="connsiteY31" fmla="*/ 23 h 10000"/>
                  <a:gd name="connsiteX32" fmla="*/ 788 w 10035"/>
                  <a:gd name="connsiteY32" fmla="*/ 8 h 10000"/>
                  <a:gd name="connsiteX33" fmla="*/ 1024 w 10035"/>
                  <a:gd name="connsiteY33" fmla="*/ 0 h 10000"/>
                  <a:gd name="connsiteX34" fmla="*/ 1292 w 10035"/>
                  <a:gd name="connsiteY34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9810 w 10035"/>
                  <a:gd name="connsiteY8" fmla="*/ 76 h 10000"/>
                  <a:gd name="connsiteX9" fmla="*/ 10035 w 10035"/>
                  <a:gd name="connsiteY9" fmla="*/ 7579 h 10000"/>
                  <a:gd name="connsiteX10" fmla="*/ 10016 w 10035"/>
                  <a:gd name="connsiteY10" fmla="*/ 9423 h 10000"/>
                  <a:gd name="connsiteX11" fmla="*/ 9954 w 10035"/>
                  <a:gd name="connsiteY11" fmla="*/ 9579 h 10000"/>
                  <a:gd name="connsiteX12" fmla="*/ 9810 w 10035"/>
                  <a:gd name="connsiteY12" fmla="*/ 9715 h 10000"/>
                  <a:gd name="connsiteX13" fmla="*/ 9563 w 10035"/>
                  <a:gd name="connsiteY13" fmla="*/ 9833 h 10000"/>
                  <a:gd name="connsiteX14" fmla="*/ 9244 w 10035"/>
                  <a:gd name="connsiteY14" fmla="*/ 9924 h 10000"/>
                  <a:gd name="connsiteX15" fmla="*/ 8864 w 10035"/>
                  <a:gd name="connsiteY15" fmla="*/ 9985 h 10000"/>
                  <a:gd name="connsiteX16" fmla="*/ 8452 w 10035"/>
                  <a:gd name="connsiteY16" fmla="*/ 10000 h 10000"/>
                  <a:gd name="connsiteX17" fmla="*/ 1569 w 10035"/>
                  <a:gd name="connsiteY17" fmla="*/ 10000 h 10000"/>
                  <a:gd name="connsiteX18" fmla="*/ 1158 w 10035"/>
                  <a:gd name="connsiteY18" fmla="*/ 9985 h 10000"/>
                  <a:gd name="connsiteX19" fmla="*/ 788 w 10035"/>
                  <a:gd name="connsiteY19" fmla="*/ 9924 h 10000"/>
                  <a:gd name="connsiteX20" fmla="*/ 479 w 10035"/>
                  <a:gd name="connsiteY20" fmla="*/ 9833 h 10000"/>
                  <a:gd name="connsiteX21" fmla="*/ 242 w 10035"/>
                  <a:gd name="connsiteY21" fmla="*/ 9715 h 10000"/>
                  <a:gd name="connsiteX22" fmla="*/ 67 w 10035"/>
                  <a:gd name="connsiteY22" fmla="*/ 9579 h 10000"/>
                  <a:gd name="connsiteX23" fmla="*/ 16 w 10035"/>
                  <a:gd name="connsiteY23" fmla="*/ 9423 h 10000"/>
                  <a:gd name="connsiteX24" fmla="*/ 0 w 10035"/>
                  <a:gd name="connsiteY24" fmla="*/ 7482 h 10000"/>
                  <a:gd name="connsiteX25" fmla="*/ 16 w 10035"/>
                  <a:gd name="connsiteY25" fmla="*/ 292 h 10000"/>
                  <a:gd name="connsiteX26" fmla="*/ 47 w 10035"/>
                  <a:gd name="connsiteY26" fmla="*/ 201 h 10000"/>
                  <a:gd name="connsiteX27" fmla="*/ 109 w 10035"/>
                  <a:gd name="connsiteY27" fmla="*/ 133 h 10000"/>
                  <a:gd name="connsiteX28" fmla="*/ 242 w 10035"/>
                  <a:gd name="connsiteY28" fmla="*/ 76 h 10000"/>
                  <a:gd name="connsiteX29" fmla="*/ 386 w 10035"/>
                  <a:gd name="connsiteY29" fmla="*/ 42 h 10000"/>
                  <a:gd name="connsiteX30" fmla="*/ 572 w 10035"/>
                  <a:gd name="connsiteY30" fmla="*/ 23 h 10000"/>
                  <a:gd name="connsiteX31" fmla="*/ 788 w 10035"/>
                  <a:gd name="connsiteY31" fmla="*/ 8 h 10000"/>
                  <a:gd name="connsiteX32" fmla="*/ 1024 w 10035"/>
                  <a:gd name="connsiteY32" fmla="*/ 0 h 10000"/>
                  <a:gd name="connsiteX33" fmla="*/ 1292 w 10035"/>
                  <a:gd name="connsiteY33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9656 w 10035"/>
                  <a:gd name="connsiteY7" fmla="*/ 42 h 10000"/>
                  <a:gd name="connsiteX8" fmla="*/ 10035 w 10035"/>
                  <a:gd name="connsiteY8" fmla="*/ 7579 h 10000"/>
                  <a:gd name="connsiteX9" fmla="*/ 10016 w 10035"/>
                  <a:gd name="connsiteY9" fmla="*/ 9423 h 10000"/>
                  <a:gd name="connsiteX10" fmla="*/ 9954 w 10035"/>
                  <a:gd name="connsiteY10" fmla="*/ 9579 h 10000"/>
                  <a:gd name="connsiteX11" fmla="*/ 9810 w 10035"/>
                  <a:gd name="connsiteY11" fmla="*/ 9715 h 10000"/>
                  <a:gd name="connsiteX12" fmla="*/ 9563 w 10035"/>
                  <a:gd name="connsiteY12" fmla="*/ 9833 h 10000"/>
                  <a:gd name="connsiteX13" fmla="*/ 9244 w 10035"/>
                  <a:gd name="connsiteY13" fmla="*/ 9924 h 10000"/>
                  <a:gd name="connsiteX14" fmla="*/ 8864 w 10035"/>
                  <a:gd name="connsiteY14" fmla="*/ 9985 h 10000"/>
                  <a:gd name="connsiteX15" fmla="*/ 8452 w 10035"/>
                  <a:gd name="connsiteY15" fmla="*/ 10000 h 10000"/>
                  <a:gd name="connsiteX16" fmla="*/ 1569 w 10035"/>
                  <a:gd name="connsiteY16" fmla="*/ 10000 h 10000"/>
                  <a:gd name="connsiteX17" fmla="*/ 1158 w 10035"/>
                  <a:gd name="connsiteY17" fmla="*/ 9985 h 10000"/>
                  <a:gd name="connsiteX18" fmla="*/ 788 w 10035"/>
                  <a:gd name="connsiteY18" fmla="*/ 9924 h 10000"/>
                  <a:gd name="connsiteX19" fmla="*/ 479 w 10035"/>
                  <a:gd name="connsiteY19" fmla="*/ 9833 h 10000"/>
                  <a:gd name="connsiteX20" fmla="*/ 242 w 10035"/>
                  <a:gd name="connsiteY20" fmla="*/ 9715 h 10000"/>
                  <a:gd name="connsiteX21" fmla="*/ 67 w 10035"/>
                  <a:gd name="connsiteY21" fmla="*/ 9579 h 10000"/>
                  <a:gd name="connsiteX22" fmla="*/ 16 w 10035"/>
                  <a:gd name="connsiteY22" fmla="*/ 9423 h 10000"/>
                  <a:gd name="connsiteX23" fmla="*/ 0 w 10035"/>
                  <a:gd name="connsiteY23" fmla="*/ 7482 h 10000"/>
                  <a:gd name="connsiteX24" fmla="*/ 16 w 10035"/>
                  <a:gd name="connsiteY24" fmla="*/ 292 h 10000"/>
                  <a:gd name="connsiteX25" fmla="*/ 47 w 10035"/>
                  <a:gd name="connsiteY25" fmla="*/ 201 h 10000"/>
                  <a:gd name="connsiteX26" fmla="*/ 109 w 10035"/>
                  <a:gd name="connsiteY26" fmla="*/ 133 h 10000"/>
                  <a:gd name="connsiteX27" fmla="*/ 242 w 10035"/>
                  <a:gd name="connsiteY27" fmla="*/ 76 h 10000"/>
                  <a:gd name="connsiteX28" fmla="*/ 386 w 10035"/>
                  <a:gd name="connsiteY28" fmla="*/ 42 h 10000"/>
                  <a:gd name="connsiteX29" fmla="*/ 572 w 10035"/>
                  <a:gd name="connsiteY29" fmla="*/ 23 h 10000"/>
                  <a:gd name="connsiteX30" fmla="*/ 788 w 10035"/>
                  <a:gd name="connsiteY30" fmla="*/ 8 h 10000"/>
                  <a:gd name="connsiteX31" fmla="*/ 1024 w 10035"/>
                  <a:gd name="connsiteY31" fmla="*/ 0 h 10000"/>
                  <a:gd name="connsiteX32" fmla="*/ 1292 w 10035"/>
                  <a:gd name="connsiteY32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9471 w 10035"/>
                  <a:gd name="connsiteY6" fmla="*/ 23 h 10000"/>
                  <a:gd name="connsiteX7" fmla="*/ 10035 w 10035"/>
                  <a:gd name="connsiteY7" fmla="*/ 7579 h 10000"/>
                  <a:gd name="connsiteX8" fmla="*/ 10016 w 10035"/>
                  <a:gd name="connsiteY8" fmla="*/ 9423 h 10000"/>
                  <a:gd name="connsiteX9" fmla="*/ 9954 w 10035"/>
                  <a:gd name="connsiteY9" fmla="*/ 9579 h 10000"/>
                  <a:gd name="connsiteX10" fmla="*/ 9810 w 10035"/>
                  <a:gd name="connsiteY10" fmla="*/ 9715 h 10000"/>
                  <a:gd name="connsiteX11" fmla="*/ 9563 w 10035"/>
                  <a:gd name="connsiteY11" fmla="*/ 9833 h 10000"/>
                  <a:gd name="connsiteX12" fmla="*/ 9244 w 10035"/>
                  <a:gd name="connsiteY12" fmla="*/ 9924 h 10000"/>
                  <a:gd name="connsiteX13" fmla="*/ 8864 w 10035"/>
                  <a:gd name="connsiteY13" fmla="*/ 9985 h 10000"/>
                  <a:gd name="connsiteX14" fmla="*/ 8452 w 10035"/>
                  <a:gd name="connsiteY14" fmla="*/ 10000 h 10000"/>
                  <a:gd name="connsiteX15" fmla="*/ 1569 w 10035"/>
                  <a:gd name="connsiteY15" fmla="*/ 10000 h 10000"/>
                  <a:gd name="connsiteX16" fmla="*/ 1158 w 10035"/>
                  <a:gd name="connsiteY16" fmla="*/ 9985 h 10000"/>
                  <a:gd name="connsiteX17" fmla="*/ 788 w 10035"/>
                  <a:gd name="connsiteY17" fmla="*/ 9924 h 10000"/>
                  <a:gd name="connsiteX18" fmla="*/ 479 w 10035"/>
                  <a:gd name="connsiteY18" fmla="*/ 9833 h 10000"/>
                  <a:gd name="connsiteX19" fmla="*/ 242 w 10035"/>
                  <a:gd name="connsiteY19" fmla="*/ 9715 h 10000"/>
                  <a:gd name="connsiteX20" fmla="*/ 67 w 10035"/>
                  <a:gd name="connsiteY20" fmla="*/ 9579 h 10000"/>
                  <a:gd name="connsiteX21" fmla="*/ 16 w 10035"/>
                  <a:gd name="connsiteY21" fmla="*/ 9423 h 10000"/>
                  <a:gd name="connsiteX22" fmla="*/ 0 w 10035"/>
                  <a:gd name="connsiteY22" fmla="*/ 7482 h 10000"/>
                  <a:gd name="connsiteX23" fmla="*/ 16 w 10035"/>
                  <a:gd name="connsiteY23" fmla="*/ 292 h 10000"/>
                  <a:gd name="connsiteX24" fmla="*/ 47 w 10035"/>
                  <a:gd name="connsiteY24" fmla="*/ 201 h 10000"/>
                  <a:gd name="connsiteX25" fmla="*/ 109 w 10035"/>
                  <a:gd name="connsiteY25" fmla="*/ 133 h 10000"/>
                  <a:gd name="connsiteX26" fmla="*/ 242 w 10035"/>
                  <a:gd name="connsiteY26" fmla="*/ 76 h 10000"/>
                  <a:gd name="connsiteX27" fmla="*/ 386 w 10035"/>
                  <a:gd name="connsiteY27" fmla="*/ 42 h 10000"/>
                  <a:gd name="connsiteX28" fmla="*/ 572 w 10035"/>
                  <a:gd name="connsiteY28" fmla="*/ 23 h 10000"/>
                  <a:gd name="connsiteX29" fmla="*/ 788 w 10035"/>
                  <a:gd name="connsiteY29" fmla="*/ 8 h 10000"/>
                  <a:gd name="connsiteX30" fmla="*/ 1024 w 10035"/>
                  <a:gd name="connsiteY30" fmla="*/ 0 h 10000"/>
                  <a:gd name="connsiteX31" fmla="*/ 1292 w 10035"/>
                  <a:gd name="connsiteY31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9244 w 10035"/>
                  <a:gd name="connsiteY5" fmla="*/ 8 h 10000"/>
                  <a:gd name="connsiteX6" fmla="*/ 10035 w 10035"/>
                  <a:gd name="connsiteY6" fmla="*/ 7579 h 10000"/>
                  <a:gd name="connsiteX7" fmla="*/ 10016 w 10035"/>
                  <a:gd name="connsiteY7" fmla="*/ 9423 h 10000"/>
                  <a:gd name="connsiteX8" fmla="*/ 9954 w 10035"/>
                  <a:gd name="connsiteY8" fmla="*/ 9579 h 10000"/>
                  <a:gd name="connsiteX9" fmla="*/ 9810 w 10035"/>
                  <a:gd name="connsiteY9" fmla="*/ 9715 h 10000"/>
                  <a:gd name="connsiteX10" fmla="*/ 9563 w 10035"/>
                  <a:gd name="connsiteY10" fmla="*/ 9833 h 10000"/>
                  <a:gd name="connsiteX11" fmla="*/ 9244 w 10035"/>
                  <a:gd name="connsiteY11" fmla="*/ 9924 h 10000"/>
                  <a:gd name="connsiteX12" fmla="*/ 8864 w 10035"/>
                  <a:gd name="connsiteY12" fmla="*/ 9985 h 10000"/>
                  <a:gd name="connsiteX13" fmla="*/ 8452 w 10035"/>
                  <a:gd name="connsiteY13" fmla="*/ 10000 h 10000"/>
                  <a:gd name="connsiteX14" fmla="*/ 1569 w 10035"/>
                  <a:gd name="connsiteY14" fmla="*/ 10000 h 10000"/>
                  <a:gd name="connsiteX15" fmla="*/ 1158 w 10035"/>
                  <a:gd name="connsiteY15" fmla="*/ 9985 h 10000"/>
                  <a:gd name="connsiteX16" fmla="*/ 788 w 10035"/>
                  <a:gd name="connsiteY16" fmla="*/ 9924 h 10000"/>
                  <a:gd name="connsiteX17" fmla="*/ 479 w 10035"/>
                  <a:gd name="connsiteY17" fmla="*/ 9833 h 10000"/>
                  <a:gd name="connsiteX18" fmla="*/ 242 w 10035"/>
                  <a:gd name="connsiteY18" fmla="*/ 9715 h 10000"/>
                  <a:gd name="connsiteX19" fmla="*/ 67 w 10035"/>
                  <a:gd name="connsiteY19" fmla="*/ 9579 h 10000"/>
                  <a:gd name="connsiteX20" fmla="*/ 16 w 10035"/>
                  <a:gd name="connsiteY20" fmla="*/ 9423 h 10000"/>
                  <a:gd name="connsiteX21" fmla="*/ 0 w 10035"/>
                  <a:gd name="connsiteY21" fmla="*/ 7482 h 10000"/>
                  <a:gd name="connsiteX22" fmla="*/ 16 w 10035"/>
                  <a:gd name="connsiteY22" fmla="*/ 292 h 10000"/>
                  <a:gd name="connsiteX23" fmla="*/ 47 w 10035"/>
                  <a:gd name="connsiteY23" fmla="*/ 201 h 10000"/>
                  <a:gd name="connsiteX24" fmla="*/ 109 w 10035"/>
                  <a:gd name="connsiteY24" fmla="*/ 133 h 10000"/>
                  <a:gd name="connsiteX25" fmla="*/ 242 w 10035"/>
                  <a:gd name="connsiteY25" fmla="*/ 76 h 10000"/>
                  <a:gd name="connsiteX26" fmla="*/ 386 w 10035"/>
                  <a:gd name="connsiteY26" fmla="*/ 42 h 10000"/>
                  <a:gd name="connsiteX27" fmla="*/ 572 w 10035"/>
                  <a:gd name="connsiteY27" fmla="*/ 23 h 10000"/>
                  <a:gd name="connsiteX28" fmla="*/ 788 w 10035"/>
                  <a:gd name="connsiteY28" fmla="*/ 8 h 10000"/>
                  <a:gd name="connsiteX29" fmla="*/ 1024 w 10035"/>
                  <a:gd name="connsiteY29" fmla="*/ 0 h 10000"/>
                  <a:gd name="connsiteX30" fmla="*/ 1292 w 10035"/>
                  <a:gd name="connsiteY30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8997 w 10035"/>
                  <a:gd name="connsiteY4" fmla="*/ 0 h 10000"/>
                  <a:gd name="connsiteX5" fmla="*/ 10035 w 10035"/>
                  <a:gd name="connsiteY5" fmla="*/ 7579 h 10000"/>
                  <a:gd name="connsiteX6" fmla="*/ 10016 w 10035"/>
                  <a:gd name="connsiteY6" fmla="*/ 9423 h 10000"/>
                  <a:gd name="connsiteX7" fmla="*/ 9954 w 10035"/>
                  <a:gd name="connsiteY7" fmla="*/ 9579 h 10000"/>
                  <a:gd name="connsiteX8" fmla="*/ 9810 w 10035"/>
                  <a:gd name="connsiteY8" fmla="*/ 9715 h 10000"/>
                  <a:gd name="connsiteX9" fmla="*/ 9563 w 10035"/>
                  <a:gd name="connsiteY9" fmla="*/ 9833 h 10000"/>
                  <a:gd name="connsiteX10" fmla="*/ 9244 w 10035"/>
                  <a:gd name="connsiteY10" fmla="*/ 9924 h 10000"/>
                  <a:gd name="connsiteX11" fmla="*/ 8864 w 10035"/>
                  <a:gd name="connsiteY11" fmla="*/ 9985 h 10000"/>
                  <a:gd name="connsiteX12" fmla="*/ 8452 w 10035"/>
                  <a:gd name="connsiteY12" fmla="*/ 10000 h 10000"/>
                  <a:gd name="connsiteX13" fmla="*/ 1569 w 10035"/>
                  <a:gd name="connsiteY13" fmla="*/ 10000 h 10000"/>
                  <a:gd name="connsiteX14" fmla="*/ 1158 w 10035"/>
                  <a:gd name="connsiteY14" fmla="*/ 9985 h 10000"/>
                  <a:gd name="connsiteX15" fmla="*/ 788 w 10035"/>
                  <a:gd name="connsiteY15" fmla="*/ 9924 h 10000"/>
                  <a:gd name="connsiteX16" fmla="*/ 479 w 10035"/>
                  <a:gd name="connsiteY16" fmla="*/ 9833 h 10000"/>
                  <a:gd name="connsiteX17" fmla="*/ 242 w 10035"/>
                  <a:gd name="connsiteY17" fmla="*/ 9715 h 10000"/>
                  <a:gd name="connsiteX18" fmla="*/ 67 w 10035"/>
                  <a:gd name="connsiteY18" fmla="*/ 9579 h 10000"/>
                  <a:gd name="connsiteX19" fmla="*/ 16 w 10035"/>
                  <a:gd name="connsiteY19" fmla="*/ 9423 h 10000"/>
                  <a:gd name="connsiteX20" fmla="*/ 0 w 10035"/>
                  <a:gd name="connsiteY20" fmla="*/ 7482 h 10000"/>
                  <a:gd name="connsiteX21" fmla="*/ 16 w 10035"/>
                  <a:gd name="connsiteY21" fmla="*/ 292 h 10000"/>
                  <a:gd name="connsiteX22" fmla="*/ 47 w 10035"/>
                  <a:gd name="connsiteY22" fmla="*/ 201 h 10000"/>
                  <a:gd name="connsiteX23" fmla="*/ 109 w 10035"/>
                  <a:gd name="connsiteY23" fmla="*/ 133 h 10000"/>
                  <a:gd name="connsiteX24" fmla="*/ 242 w 10035"/>
                  <a:gd name="connsiteY24" fmla="*/ 76 h 10000"/>
                  <a:gd name="connsiteX25" fmla="*/ 386 w 10035"/>
                  <a:gd name="connsiteY25" fmla="*/ 42 h 10000"/>
                  <a:gd name="connsiteX26" fmla="*/ 572 w 10035"/>
                  <a:gd name="connsiteY26" fmla="*/ 23 h 10000"/>
                  <a:gd name="connsiteX27" fmla="*/ 788 w 10035"/>
                  <a:gd name="connsiteY27" fmla="*/ 8 h 10000"/>
                  <a:gd name="connsiteX28" fmla="*/ 1024 w 10035"/>
                  <a:gd name="connsiteY28" fmla="*/ 0 h 10000"/>
                  <a:gd name="connsiteX29" fmla="*/ 1292 w 10035"/>
                  <a:gd name="connsiteY29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8740 w 10035"/>
                  <a:gd name="connsiteY3" fmla="*/ 0 h 10000"/>
                  <a:gd name="connsiteX4" fmla="*/ 10035 w 10035"/>
                  <a:gd name="connsiteY4" fmla="*/ 7579 h 10000"/>
                  <a:gd name="connsiteX5" fmla="*/ 10016 w 10035"/>
                  <a:gd name="connsiteY5" fmla="*/ 9423 h 10000"/>
                  <a:gd name="connsiteX6" fmla="*/ 9954 w 10035"/>
                  <a:gd name="connsiteY6" fmla="*/ 9579 h 10000"/>
                  <a:gd name="connsiteX7" fmla="*/ 9810 w 10035"/>
                  <a:gd name="connsiteY7" fmla="*/ 9715 h 10000"/>
                  <a:gd name="connsiteX8" fmla="*/ 9563 w 10035"/>
                  <a:gd name="connsiteY8" fmla="*/ 9833 h 10000"/>
                  <a:gd name="connsiteX9" fmla="*/ 9244 w 10035"/>
                  <a:gd name="connsiteY9" fmla="*/ 9924 h 10000"/>
                  <a:gd name="connsiteX10" fmla="*/ 8864 w 10035"/>
                  <a:gd name="connsiteY10" fmla="*/ 9985 h 10000"/>
                  <a:gd name="connsiteX11" fmla="*/ 8452 w 10035"/>
                  <a:gd name="connsiteY11" fmla="*/ 10000 h 10000"/>
                  <a:gd name="connsiteX12" fmla="*/ 1569 w 10035"/>
                  <a:gd name="connsiteY12" fmla="*/ 10000 h 10000"/>
                  <a:gd name="connsiteX13" fmla="*/ 1158 w 10035"/>
                  <a:gd name="connsiteY13" fmla="*/ 9985 h 10000"/>
                  <a:gd name="connsiteX14" fmla="*/ 788 w 10035"/>
                  <a:gd name="connsiteY14" fmla="*/ 9924 h 10000"/>
                  <a:gd name="connsiteX15" fmla="*/ 479 w 10035"/>
                  <a:gd name="connsiteY15" fmla="*/ 9833 h 10000"/>
                  <a:gd name="connsiteX16" fmla="*/ 242 w 10035"/>
                  <a:gd name="connsiteY16" fmla="*/ 9715 h 10000"/>
                  <a:gd name="connsiteX17" fmla="*/ 67 w 10035"/>
                  <a:gd name="connsiteY17" fmla="*/ 9579 h 10000"/>
                  <a:gd name="connsiteX18" fmla="*/ 16 w 10035"/>
                  <a:gd name="connsiteY18" fmla="*/ 9423 h 10000"/>
                  <a:gd name="connsiteX19" fmla="*/ 0 w 10035"/>
                  <a:gd name="connsiteY19" fmla="*/ 7482 h 10000"/>
                  <a:gd name="connsiteX20" fmla="*/ 16 w 10035"/>
                  <a:gd name="connsiteY20" fmla="*/ 292 h 10000"/>
                  <a:gd name="connsiteX21" fmla="*/ 47 w 10035"/>
                  <a:gd name="connsiteY21" fmla="*/ 201 h 10000"/>
                  <a:gd name="connsiteX22" fmla="*/ 109 w 10035"/>
                  <a:gd name="connsiteY22" fmla="*/ 133 h 10000"/>
                  <a:gd name="connsiteX23" fmla="*/ 242 w 10035"/>
                  <a:gd name="connsiteY23" fmla="*/ 76 h 10000"/>
                  <a:gd name="connsiteX24" fmla="*/ 386 w 10035"/>
                  <a:gd name="connsiteY24" fmla="*/ 42 h 10000"/>
                  <a:gd name="connsiteX25" fmla="*/ 572 w 10035"/>
                  <a:gd name="connsiteY25" fmla="*/ 23 h 10000"/>
                  <a:gd name="connsiteX26" fmla="*/ 788 w 10035"/>
                  <a:gd name="connsiteY26" fmla="*/ 8 h 10000"/>
                  <a:gd name="connsiteX27" fmla="*/ 1024 w 10035"/>
                  <a:gd name="connsiteY27" fmla="*/ 0 h 10000"/>
                  <a:gd name="connsiteX28" fmla="*/ 1292 w 10035"/>
                  <a:gd name="connsiteY28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8452 w 10035"/>
                  <a:gd name="connsiteY2" fmla="*/ 0 h 10000"/>
                  <a:gd name="connsiteX3" fmla="*/ 10035 w 10035"/>
                  <a:gd name="connsiteY3" fmla="*/ 7579 h 10000"/>
                  <a:gd name="connsiteX4" fmla="*/ 10016 w 10035"/>
                  <a:gd name="connsiteY4" fmla="*/ 9423 h 10000"/>
                  <a:gd name="connsiteX5" fmla="*/ 9954 w 10035"/>
                  <a:gd name="connsiteY5" fmla="*/ 9579 h 10000"/>
                  <a:gd name="connsiteX6" fmla="*/ 9810 w 10035"/>
                  <a:gd name="connsiteY6" fmla="*/ 9715 h 10000"/>
                  <a:gd name="connsiteX7" fmla="*/ 9563 w 10035"/>
                  <a:gd name="connsiteY7" fmla="*/ 9833 h 10000"/>
                  <a:gd name="connsiteX8" fmla="*/ 9244 w 10035"/>
                  <a:gd name="connsiteY8" fmla="*/ 9924 h 10000"/>
                  <a:gd name="connsiteX9" fmla="*/ 8864 w 10035"/>
                  <a:gd name="connsiteY9" fmla="*/ 9985 h 10000"/>
                  <a:gd name="connsiteX10" fmla="*/ 8452 w 10035"/>
                  <a:gd name="connsiteY10" fmla="*/ 10000 h 10000"/>
                  <a:gd name="connsiteX11" fmla="*/ 1569 w 10035"/>
                  <a:gd name="connsiteY11" fmla="*/ 10000 h 10000"/>
                  <a:gd name="connsiteX12" fmla="*/ 1158 w 10035"/>
                  <a:gd name="connsiteY12" fmla="*/ 9985 h 10000"/>
                  <a:gd name="connsiteX13" fmla="*/ 788 w 10035"/>
                  <a:gd name="connsiteY13" fmla="*/ 9924 h 10000"/>
                  <a:gd name="connsiteX14" fmla="*/ 479 w 10035"/>
                  <a:gd name="connsiteY14" fmla="*/ 9833 h 10000"/>
                  <a:gd name="connsiteX15" fmla="*/ 242 w 10035"/>
                  <a:gd name="connsiteY15" fmla="*/ 9715 h 10000"/>
                  <a:gd name="connsiteX16" fmla="*/ 67 w 10035"/>
                  <a:gd name="connsiteY16" fmla="*/ 9579 h 10000"/>
                  <a:gd name="connsiteX17" fmla="*/ 16 w 10035"/>
                  <a:gd name="connsiteY17" fmla="*/ 9423 h 10000"/>
                  <a:gd name="connsiteX18" fmla="*/ 0 w 10035"/>
                  <a:gd name="connsiteY18" fmla="*/ 7482 h 10000"/>
                  <a:gd name="connsiteX19" fmla="*/ 16 w 10035"/>
                  <a:gd name="connsiteY19" fmla="*/ 292 h 10000"/>
                  <a:gd name="connsiteX20" fmla="*/ 47 w 10035"/>
                  <a:gd name="connsiteY20" fmla="*/ 201 h 10000"/>
                  <a:gd name="connsiteX21" fmla="*/ 109 w 10035"/>
                  <a:gd name="connsiteY21" fmla="*/ 133 h 10000"/>
                  <a:gd name="connsiteX22" fmla="*/ 242 w 10035"/>
                  <a:gd name="connsiteY22" fmla="*/ 76 h 10000"/>
                  <a:gd name="connsiteX23" fmla="*/ 386 w 10035"/>
                  <a:gd name="connsiteY23" fmla="*/ 42 h 10000"/>
                  <a:gd name="connsiteX24" fmla="*/ 572 w 10035"/>
                  <a:gd name="connsiteY24" fmla="*/ 23 h 10000"/>
                  <a:gd name="connsiteX25" fmla="*/ 788 w 10035"/>
                  <a:gd name="connsiteY25" fmla="*/ 8 h 10000"/>
                  <a:gd name="connsiteX26" fmla="*/ 1024 w 10035"/>
                  <a:gd name="connsiteY26" fmla="*/ 0 h 10000"/>
                  <a:gd name="connsiteX27" fmla="*/ 1292 w 10035"/>
                  <a:gd name="connsiteY27" fmla="*/ 0 h 10000"/>
                  <a:gd name="connsiteX0" fmla="*/ 1292 w 10035"/>
                  <a:gd name="connsiteY0" fmla="*/ 0 h 10000"/>
                  <a:gd name="connsiteX1" fmla="*/ 1569 w 10035"/>
                  <a:gd name="connsiteY1" fmla="*/ 0 h 10000"/>
                  <a:gd name="connsiteX2" fmla="*/ 10035 w 10035"/>
                  <a:gd name="connsiteY2" fmla="*/ 7579 h 10000"/>
                  <a:gd name="connsiteX3" fmla="*/ 10016 w 10035"/>
                  <a:gd name="connsiteY3" fmla="*/ 9423 h 10000"/>
                  <a:gd name="connsiteX4" fmla="*/ 9954 w 10035"/>
                  <a:gd name="connsiteY4" fmla="*/ 9579 h 10000"/>
                  <a:gd name="connsiteX5" fmla="*/ 9810 w 10035"/>
                  <a:gd name="connsiteY5" fmla="*/ 9715 h 10000"/>
                  <a:gd name="connsiteX6" fmla="*/ 9563 w 10035"/>
                  <a:gd name="connsiteY6" fmla="*/ 9833 h 10000"/>
                  <a:gd name="connsiteX7" fmla="*/ 9244 w 10035"/>
                  <a:gd name="connsiteY7" fmla="*/ 9924 h 10000"/>
                  <a:gd name="connsiteX8" fmla="*/ 8864 w 10035"/>
                  <a:gd name="connsiteY8" fmla="*/ 9985 h 10000"/>
                  <a:gd name="connsiteX9" fmla="*/ 8452 w 10035"/>
                  <a:gd name="connsiteY9" fmla="*/ 10000 h 10000"/>
                  <a:gd name="connsiteX10" fmla="*/ 1569 w 10035"/>
                  <a:gd name="connsiteY10" fmla="*/ 10000 h 10000"/>
                  <a:gd name="connsiteX11" fmla="*/ 1158 w 10035"/>
                  <a:gd name="connsiteY11" fmla="*/ 9985 h 10000"/>
                  <a:gd name="connsiteX12" fmla="*/ 788 w 10035"/>
                  <a:gd name="connsiteY12" fmla="*/ 9924 h 10000"/>
                  <a:gd name="connsiteX13" fmla="*/ 479 w 10035"/>
                  <a:gd name="connsiteY13" fmla="*/ 9833 h 10000"/>
                  <a:gd name="connsiteX14" fmla="*/ 242 w 10035"/>
                  <a:gd name="connsiteY14" fmla="*/ 9715 h 10000"/>
                  <a:gd name="connsiteX15" fmla="*/ 67 w 10035"/>
                  <a:gd name="connsiteY15" fmla="*/ 9579 h 10000"/>
                  <a:gd name="connsiteX16" fmla="*/ 16 w 10035"/>
                  <a:gd name="connsiteY16" fmla="*/ 9423 h 10000"/>
                  <a:gd name="connsiteX17" fmla="*/ 0 w 10035"/>
                  <a:gd name="connsiteY17" fmla="*/ 7482 h 10000"/>
                  <a:gd name="connsiteX18" fmla="*/ 16 w 10035"/>
                  <a:gd name="connsiteY18" fmla="*/ 292 h 10000"/>
                  <a:gd name="connsiteX19" fmla="*/ 47 w 10035"/>
                  <a:gd name="connsiteY19" fmla="*/ 201 h 10000"/>
                  <a:gd name="connsiteX20" fmla="*/ 109 w 10035"/>
                  <a:gd name="connsiteY20" fmla="*/ 133 h 10000"/>
                  <a:gd name="connsiteX21" fmla="*/ 242 w 10035"/>
                  <a:gd name="connsiteY21" fmla="*/ 76 h 10000"/>
                  <a:gd name="connsiteX22" fmla="*/ 386 w 10035"/>
                  <a:gd name="connsiteY22" fmla="*/ 42 h 10000"/>
                  <a:gd name="connsiteX23" fmla="*/ 572 w 10035"/>
                  <a:gd name="connsiteY23" fmla="*/ 23 h 10000"/>
                  <a:gd name="connsiteX24" fmla="*/ 788 w 10035"/>
                  <a:gd name="connsiteY24" fmla="*/ 8 h 10000"/>
                  <a:gd name="connsiteX25" fmla="*/ 1024 w 10035"/>
                  <a:gd name="connsiteY25" fmla="*/ 0 h 10000"/>
                  <a:gd name="connsiteX26" fmla="*/ 1292 w 10035"/>
                  <a:gd name="connsiteY26" fmla="*/ 0 h 10000"/>
                  <a:gd name="connsiteX0" fmla="*/ 1024 w 10035"/>
                  <a:gd name="connsiteY0" fmla="*/ 0 h 10000"/>
                  <a:gd name="connsiteX1" fmla="*/ 1569 w 10035"/>
                  <a:gd name="connsiteY1" fmla="*/ 0 h 10000"/>
                  <a:gd name="connsiteX2" fmla="*/ 10035 w 10035"/>
                  <a:gd name="connsiteY2" fmla="*/ 7579 h 10000"/>
                  <a:gd name="connsiteX3" fmla="*/ 10016 w 10035"/>
                  <a:gd name="connsiteY3" fmla="*/ 9423 h 10000"/>
                  <a:gd name="connsiteX4" fmla="*/ 9954 w 10035"/>
                  <a:gd name="connsiteY4" fmla="*/ 9579 h 10000"/>
                  <a:gd name="connsiteX5" fmla="*/ 9810 w 10035"/>
                  <a:gd name="connsiteY5" fmla="*/ 9715 h 10000"/>
                  <a:gd name="connsiteX6" fmla="*/ 9563 w 10035"/>
                  <a:gd name="connsiteY6" fmla="*/ 9833 h 10000"/>
                  <a:gd name="connsiteX7" fmla="*/ 9244 w 10035"/>
                  <a:gd name="connsiteY7" fmla="*/ 9924 h 10000"/>
                  <a:gd name="connsiteX8" fmla="*/ 8864 w 10035"/>
                  <a:gd name="connsiteY8" fmla="*/ 9985 h 10000"/>
                  <a:gd name="connsiteX9" fmla="*/ 8452 w 10035"/>
                  <a:gd name="connsiteY9" fmla="*/ 10000 h 10000"/>
                  <a:gd name="connsiteX10" fmla="*/ 1569 w 10035"/>
                  <a:gd name="connsiteY10" fmla="*/ 10000 h 10000"/>
                  <a:gd name="connsiteX11" fmla="*/ 1158 w 10035"/>
                  <a:gd name="connsiteY11" fmla="*/ 9985 h 10000"/>
                  <a:gd name="connsiteX12" fmla="*/ 788 w 10035"/>
                  <a:gd name="connsiteY12" fmla="*/ 9924 h 10000"/>
                  <a:gd name="connsiteX13" fmla="*/ 479 w 10035"/>
                  <a:gd name="connsiteY13" fmla="*/ 9833 h 10000"/>
                  <a:gd name="connsiteX14" fmla="*/ 242 w 10035"/>
                  <a:gd name="connsiteY14" fmla="*/ 9715 h 10000"/>
                  <a:gd name="connsiteX15" fmla="*/ 67 w 10035"/>
                  <a:gd name="connsiteY15" fmla="*/ 9579 h 10000"/>
                  <a:gd name="connsiteX16" fmla="*/ 16 w 10035"/>
                  <a:gd name="connsiteY16" fmla="*/ 9423 h 10000"/>
                  <a:gd name="connsiteX17" fmla="*/ 0 w 10035"/>
                  <a:gd name="connsiteY17" fmla="*/ 7482 h 10000"/>
                  <a:gd name="connsiteX18" fmla="*/ 16 w 10035"/>
                  <a:gd name="connsiteY18" fmla="*/ 292 h 10000"/>
                  <a:gd name="connsiteX19" fmla="*/ 47 w 10035"/>
                  <a:gd name="connsiteY19" fmla="*/ 201 h 10000"/>
                  <a:gd name="connsiteX20" fmla="*/ 109 w 10035"/>
                  <a:gd name="connsiteY20" fmla="*/ 133 h 10000"/>
                  <a:gd name="connsiteX21" fmla="*/ 242 w 10035"/>
                  <a:gd name="connsiteY21" fmla="*/ 76 h 10000"/>
                  <a:gd name="connsiteX22" fmla="*/ 386 w 10035"/>
                  <a:gd name="connsiteY22" fmla="*/ 42 h 10000"/>
                  <a:gd name="connsiteX23" fmla="*/ 572 w 10035"/>
                  <a:gd name="connsiteY23" fmla="*/ 23 h 10000"/>
                  <a:gd name="connsiteX24" fmla="*/ 788 w 10035"/>
                  <a:gd name="connsiteY24" fmla="*/ 8 h 10000"/>
                  <a:gd name="connsiteX25" fmla="*/ 1024 w 10035"/>
                  <a:gd name="connsiteY25" fmla="*/ 0 h 10000"/>
                  <a:gd name="connsiteX0" fmla="*/ 1024 w 10035"/>
                  <a:gd name="connsiteY0" fmla="*/ 0 h 10000"/>
                  <a:gd name="connsiteX1" fmla="*/ 10035 w 10035"/>
                  <a:gd name="connsiteY1" fmla="*/ 7579 h 10000"/>
                  <a:gd name="connsiteX2" fmla="*/ 10016 w 10035"/>
                  <a:gd name="connsiteY2" fmla="*/ 9423 h 10000"/>
                  <a:gd name="connsiteX3" fmla="*/ 9954 w 10035"/>
                  <a:gd name="connsiteY3" fmla="*/ 9579 h 10000"/>
                  <a:gd name="connsiteX4" fmla="*/ 9810 w 10035"/>
                  <a:gd name="connsiteY4" fmla="*/ 9715 h 10000"/>
                  <a:gd name="connsiteX5" fmla="*/ 9563 w 10035"/>
                  <a:gd name="connsiteY5" fmla="*/ 9833 h 10000"/>
                  <a:gd name="connsiteX6" fmla="*/ 9244 w 10035"/>
                  <a:gd name="connsiteY6" fmla="*/ 9924 h 10000"/>
                  <a:gd name="connsiteX7" fmla="*/ 8864 w 10035"/>
                  <a:gd name="connsiteY7" fmla="*/ 9985 h 10000"/>
                  <a:gd name="connsiteX8" fmla="*/ 8452 w 10035"/>
                  <a:gd name="connsiteY8" fmla="*/ 10000 h 10000"/>
                  <a:gd name="connsiteX9" fmla="*/ 1569 w 10035"/>
                  <a:gd name="connsiteY9" fmla="*/ 10000 h 10000"/>
                  <a:gd name="connsiteX10" fmla="*/ 1158 w 10035"/>
                  <a:gd name="connsiteY10" fmla="*/ 9985 h 10000"/>
                  <a:gd name="connsiteX11" fmla="*/ 788 w 10035"/>
                  <a:gd name="connsiteY11" fmla="*/ 9924 h 10000"/>
                  <a:gd name="connsiteX12" fmla="*/ 479 w 10035"/>
                  <a:gd name="connsiteY12" fmla="*/ 9833 h 10000"/>
                  <a:gd name="connsiteX13" fmla="*/ 242 w 10035"/>
                  <a:gd name="connsiteY13" fmla="*/ 9715 h 10000"/>
                  <a:gd name="connsiteX14" fmla="*/ 67 w 10035"/>
                  <a:gd name="connsiteY14" fmla="*/ 9579 h 10000"/>
                  <a:gd name="connsiteX15" fmla="*/ 16 w 10035"/>
                  <a:gd name="connsiteY15" fmla="*/ 9423 h 10000"/>
                  <a:gd name="connsiteX16" fmla="*/ 0 w 10035"/>
                  <a:gd name="connsiteY16" fmla="*/ 7482 h 10000"/>
                  <a:gd name="connsiteX17" fmla="*/ 16 w 10035"/>
                  <a:gd name="connsiteY17" fmla="*/ 292 h 10000"/>
                  <a:gd name="connsiteX18" fmla="*/ 47 w 10035"/>
                  <a:gd name="connsiteY18" fmla="*/ 201 h 10000"/>
                  <a:gd name="connsiteX19" fmla="*/ 109 w 10035"/>
                  <a:gd name="connsiteY19" fmla="*/ 133 h 10000"/>
                  <a:gd name="connsiteX20" fmla="*/ 242 w 10035"/>
                  <a:gd name="connsiteY20" fmla="*/ 76 h 10000"/>
                  <a:gd name="connsiteX21" fmla="*/ 386 w 10035"/>
                  <a:gd name="connsiteY21" fmla="*/ 42 h 10000"/>
                  <a:gd name="connsiteX22" fmla="*/ 572 w 10035"/>
                  <a:gd name="connsiteY22" fmla="*/ 23 h 10000"/>
                  <a:gd name="connsiteX23" fmla="*/ 788 w 10035"/>
                  <a:gd name="connsiteY23" fmla="*/ 8 h 10000"/>
                  <a:gd name="connsiteX24" fmla="*/ 1024 w 10035"/>
                  <a:gd name="connsiteY24" fmla="*/ 0 h 10000"/>
                  <a:gd name="connsiteX0" fmla="*/ 788 w 10035"/>
                  <a:gd name="connsiteY0" fmla="*/ 0 h 9992"/>
                  <a:gd name="connsiteX1" fmla="*/ 10035 w 10035"/>
                  <a:gd name="connsiteY1" fmla="*/ 7571 h 9992"/>
                  <a:gd name="connsiteX2" fmla="*/ 10016 w 10035"/>
                  <a:gd name="connsiteY2" fmla="*/ 9415 h 9992"/>
                  <a:gd name="connsiteX3" fmla="*/ 9954 w 10035"/>
                  <a:gd name="connsiteY3" fmla="*/ 9571 h 9992"/>
                  <a:gd name="connsiteX4" fmla="*/ 9810 w 10035"/>
                  <a:gd name="connsiteY4" fmla="*/ 9707 h 9992"/>
                  <a:gd name="connsiteX5" fmla="*/ 9563 w 10035"/>
                  <a:gd name="connsiteY5" fmla="*/ 9825 h 9992"/>
                  <a:gd name="connsiteX6" fmla="*/ 9244 w 10035"/>
                  <a:gd name="connsiteY6" fmla="*/ 9916 h 9992"/>
                  <a:gd name="connsiteX7" fmla="*/ 8864 w 10035"/>
                  <a:gd name="connsiteY7" fmla="*/ 9977 h 9992"/>
                  <a:gd name="connsiteX8" fmla="*/ 8452 w 10035"/>
                  <a:gd name="connsiteY8" fmla="*/ 9992 h 9992"/>
                  <a:gd name="connsiteX9" fmla="*/ 1569 w 10035"/>
                  <a:gd name="connsiteY9" fmla="*/ 9992 h 9992"/>
                  <a:gd name="connsiteX10" fmla="*/ 1158 w 10035"/>
                  <a:gd name="connsiteY10" fmla="*/ 9977 h 9992"/>
                  <a:gd name="connsiteX11" fmla="*/ 788 w 10035"/>
                  <a:gd name="connsiteY11" fmla="*/ 9916 h 9992"/>
                  <a:gd name="connsiteX12" fmla="*/ 479 w 10035"/>
                  <a:gd name="connsiteY12" fmla="*/ 9825 h 9992"/>
                  <a:gd name="connsiteX13" fmla="*/ 242 w 10035"/>
                  <a:gd name="connsiteY13" fmla="*/ 9707 h 9992"/>
                  <a:gd name="connsiteX14" fmla="*/ 67 w 10035"/>
                  <a:gd name="connsiteY14" fmla="*/ 9571 h 9992"/>
                  <a:gd name="connsiteX15" fmla="*/ 16 w 10035"/>
                  <a:gd name="connsiteY15" fmla="*/ 9415 h 9992"/>
                  <a:gd name="connsiteX16" fmla="*/ 0 w 10035"/>
                  <a:gd name="connsiteY16" fmla="*/ 7474 h 9992"/>
                  <a:gd name="connsiteX17" fmla="*/ 16 w 10035"/>
                  <a:gd name="connsiteY17" fmla="*/ 284 h 9992"/>
                  <a:gd name="connsiteX18" fmla="*/ 47 w 10035"/>
                  <a:gd name="connsiteY18" fmla="*/ 193 h 9992"/>
                  <a:gd name="connsiteX19" fmla="*/ 109 w 10035"/>
                  <a:gd name="connsiteY19" fmla="*/ 125 h 9992"/>
                  <a:gd name="connsiteX20" fmla="*/ 242 w 10035"/>
                  <a:gd name="connsiteY20" fmla="*/ 68 h 9992"/>
                  <a:gd name="connsiteX21" fmla="*/ 386 w 10035"/>
                  <a:gd name="connsiteY21" fmla="*/ 34 h 9992"/>
                  <a:gd name="connsiteX22" fmla="*/ 572 w 10035"/>
                  <a:gd name="connsiteY22" fmla="*/ 15 h 9992"/>
                  <a:gd name="connsiteX23" fmla="*/ 788 w 10035"/>
                  <a:gd name="connsiteY23" fmla="*/ 0 h 9992"/>
                  <a:gd name="connsiteX0" fmla="*/ 570 w 10000"/>
                  <a:gd name="connsiteY0" fmla="*/ 0 h 9985"/>
                  <a:gd name="connsiteX1" fmla="*/ 10000 w 10000"/>
                  <a:gd name="connsiteY1" fmla="*/ 7562 h 9985"/>
                  <a:gd name="connsiteX2" fmla="*/ 9981 w 10000"/>
                  <a:gd name="connsiteY2" fmla="*/ 9408 h 9985"/>
                  <a:gd name="connsiteX3" fmla="*/ 9919 w 10000"/>
                  <a:gd name="connsiteY3" fmla="*/ 9564 h 9985"/>
                  <a:gd name="connsiteX4" fmla="*/ 9776 w 10000"/>
                  <a:gd name="connsiteY4" fmla="*/ 9700 h 9985"/>
                  <a:gd name="connsiteX5" fmla="*/ 9530 w 10000"/>
                  <a:gd name="connsiteY5" fmla="*/ 9818 h 9985"/>
                  <a:gd name="connsiteX6" fmla="*/ 9212 w 10000"/>
                  <a:gd name="connsiteY6" fmla="*/ 9909 h 9985"/>
                  <a:gd name="connsiteX7" fmla="*/ 8833 w 10000"/>
                  <a:gd name="connsiteY7" fmla="*/ 9970 h 9985"/>
                  <a:gd name="connsiteX8" fmla="*/ 8423 w 10000"/>
                  <a:gd name="connsiteY8" fmla="*/ 9985 h 9985"/>
                  <a:gd name="connsiteX9" fmla="*/ 1564 w 10000"/>
                  <a:gd name="connsiteY9" fmla="*/ 9985 h 9985"/>
                  <a:gd name="connsiteX10" fmla="*/ 1154 w 10000"/>
                  <a:gd name="connsiteY10" fmla="*/ 9970 h 9985"/>
                  <a:gd name="connsiteX11" fmla="*/ 785 w 10000"/>
                  <a:gd name="connsiteY11" fmla="*/ 9909 h 9985"/>
                  <a:gd name="connsiteX12" fmla="*/ 477 w 10000"/>
                  <a:gd name="connsiteY12" fmla="*/ 9818 h 9985"/>
                  <a:gd name="connsiteX13" fmla="*/ 241 w 10000"/>
                  <a:gd name="connsiteY13" fmla="*/ 9700 h 9985"/>
                  <a:gd name="connsiteX14" fmla="*/ 67 w 10000"/>
                  <a:gd name="connsiteY14" fmla="*/ 9564 h 9985"/>
                  <a:gd name="connsiteX15" fmla="*/ 16 w 10000"/>
                  <a:gd name="connsiteY15" fmla="*/ 9408 h 9985"/>
                  <a:gd name="connsiteX16" fmla="*/ 0 w 10000"/>
                  <a:gd name="connsiteY16" fmla="*/ 7465 h 9985"/>
                  <a:gd name="connsiteX17" fmla="*/ 16 w 10000"/>
                  <a:gd name="connsiteY17" fmla="*/ 269 h 9985"/>
                  <a:gd name="connsiteX18" fmla="*/ 47 w 10000"/>
                  <a:gd name="connsiteY18" fmla="*/ 178 h 9985"/>
                  <a:gd name="connsiteX19" fmla="*/ 109 w 10000"/>
                  <a:gd name="connsiteY19" fmla="*/ 110 h 9985"/>
                  <a:gd name="connsiteX20" fmla="*/ 241 w 10000"/>
                  <a:gd name="connsiteY20" fmla="*/ 53 h 9985"/>
                  <a:gd name="connsiteX21" fmla="*/ 385 w 10000"/>
                  <a:gd name="connsiteY21" fmla="*/ 19 h 9985"/>
                  <a:gd name="connsiteX22" fmla="*/ 570 w 10000"/>
                  <a:gd name="connsiteY22" fmla="*/ 0 h 9985"/>
                  <a:gd name="connsiteX0" fmla="*/ 385 w 10000"/>
                  <a:gd name="connsiteY0" fmla="*/ 0 h 9981"/>
                  <a:gd name="connsiteX1" fmla="*/ 10000 w 10000"/>
                  <a:gd name="connsiteY1" fmla="*/ 7554 h 9981"/>
                  <a:gd name="connsiteX2" fmla="*/ 9981 w 10000"/>
                  <a:gd name="connsiteY2" fmla="*/ 9403 h 9981"/>
                  <a:gd name="connsiteX3" fmla="*/ 9919 w 10000"/>
                  <a:gd name="connsiteY3" fmla="*/ 9559 h 9981"/>
                  <a:gd name="connsiteX4" fmla="*/ 9776 w 10000"/>
                  <a:gd name="connsiteY4" fmla="*/ 9696 h 9981"/>
                  <a:gd name="connsiteX5" fmla="*/ 9530 w 10000"/>
                  <a:gd name="connsiteY5" fmla="*/ 9814 h 9981"/>
                  <a:gd name="connsiteX6" fmla="*/ 9212 w 10000"/>
                  <a:gd name="connsiteY6" fmla="*/ 9905 h 9981"/>
                  <a:gd name="connsiteX7" fmla="*/ 8833 w 10000"/>
                  <a:gd name="connsiteY7" fmla="*/ 9966 h 9981"/>
                  <a:gd name="connsiteX8" fmla="*/ 8423 w 10000"/>
                  <a:gd name="connsiteY8" fmla="*/ 9981 h 9981"/>
                  <a:gd name="connsiteX9" fmla="*/ 1564 w 10000"/>
                  <a:gd name="connsiteY9" fmla="*/ 9981 h 9981"/>
                  <a:gd name="connsiteX10" fmla="*/ 1154 w 10000"/>
                  <a:gd name="connsiteY10" fmla="*/ 9966 h 9981"/>
                  <a:gd name="connsiteX11" fmla="*/ 785 w 10000"/>
                  <a:gd name="connsiteY11" fmla="*/ 9905 h 9981"/>
                  <a:gd name="connsiteX12" fmla="*/ 477 w 10000"/>
                  <a:gd name="connsiteY12" fmla="*/ 9814 h 9981"/>
                  <a:gd name="connsiteX13" fmla="*/ 241 w 10000"/>
                  <a:gd name="connsiteY13" fmla="*/ 9696 h 9981"/>
                  <a:gd name="connsiteX14" fmla="*/ 67 w 10000"/>
                  <a:gd name="connsiteY14" fmla="*/ 9559 h 9981"/>
                  <a:gd name="connsiteX15" fmla="*/ 16 w 10000"/>
                  <a:gd name="connsiteY15" fmla="*/ 9403 h 9981"/>
                  <a:gd name="connsiteX16" fmla="*/ 0 w 10000"/>
                  <a:gd name="connsiteY16" fmla="*/ 7457 h 9981"/>
                  <a:gd name="connsiteX17" fmla="*/ 16 w 10000"/>
                  <a:gd name="connsiteY17" fmla="*/ 250 h 9981"/>
                  <a:gd name="connsiteX18" fmla="*/ 47 w 10000"/>
                  <a:gd name="connsiteY18" fmla="*/ 159 h 9981"/>
                  <a:gd name="connsiteX19" fmla="*/ 109 w 10000"/>
                  <a:gd name="connsiteY19" fmla="*/ 91 h 9981"/>
                  <a:gd name="connsiteX20" fmla="*/ 241 w 10000"/>
                  <a:gd name="connsiteY20" fmla="*/ 34 h 9981"/>
                  <a:gd name="connsiteX21" fmla="*/ 385 w 10000"/>
                  <a:gd name="connsiteY21" fmla="*/ 0 h 9981"/>
                  <a:gd name="connsiteX0" fmla="*/ 385 w 10000"/>
                  <a:gd name="connsiteY0" fmla="*/ 0 h 10000"/>
                  <a:gd name="connsiteX1" fmla="*/ 10000 w 10000"/>
                  <a:gd name="connsiteY1" fmla="*/ 7568 h 10000"/>
                  <a:gd name="connsiteX2" fmla="*/ 9981 w 10000"/>
                  <a:gd name="connsiteY2" fmla="*/ 9421 h 10000"/>
                  <a:gd name="connsiteX3" fmla="*/ 9919 w 10000"/>
                  <a:gd name="connsiteY3" fmla="*/ 9577 h 10000"/>
                  <a:gd name="connsiteX4" fmla="*/ 9776 w 10000"/>
                  <a:gd name="connsiteY4" fmla="*/ 9714 h 10000"/>
                  <a:gd name="connsiteX5" fmla="*/ 9530 w 10000"/>
                  <a:gd name="connsiteY5" fmla="*/ 9833 h 10000"/>
                  <a:gd name="connsiteX6" fmla="*/ 9212 w 10000"/>
                  <a:gd name="connsiteY6" fmla="*/ 9924 h 10000"/>
                  <a:gd name="connsiteX7" fmla="*/ 8833 w 10000"/>
                  <a:gd name="connsiteY7" fmla="*/ 9985 h 10000"/>
                  <a:gd name="connsiteX8" fmla="*/ 8423 w 10000"/>
                  <a:gd name="connsiteY8" fmla="*/ 10000 h 10000"/>
                  <a:gd name="connsiteX9" fmla="*/ 1564 w 10000"/>
                  <a:gd name="connsiteY9" fmla="*/ 10000 h 10000"/>
                  <a:gd name="connsiteX10" fmla="*/ 1154 w 10000"/>
                  <a:gd name="connsiteY10" fmla="*/ 9985 h 10000"/>
                  <a:gd name="connsiteX11" fmla="*/ 785 w 10000"/>
                  <a:gd name="connsiteY11" fmla="*/ 9924 h 10000"/>
                  <a:gd name="connsiteX12" fmla="*/ 477 w 10000"/>
                  <a:gd name="connsiteY12" fmla="*/ 9833 h 10000"/>
                  <a:gd name="connsiteX13" fmla="*/ 241 w 10000"/>
                  <a:gd name="connsiteY13" fmla="*/ 9714 h 10000"/>
                  <a:gd name="connsiteX14" fmla="*/ 67 w 10000"/>
                  <a:gd name="connsiteY14" fmla="*/ 9577 h 10000"/>
                  <a:gd name="connsiteX15" fmla="*/ 16 w 10000"/>
                  <a:gd name="connsiteY15" fmla="*/ 9421 h 10000"/>
                  <a:gd name="connsiteX16" fmla="*/ 0 w 10000"/>
                  <a:gd name="connsiteY16" fmla="*/ 7471 h 10000"/>
                  <a:gd name="connsiteX17" fmla="*/ 16 w 10000"/>
                  <a:gd name="connsiteY17" fmla="*/ 250 h 10000"/>
                  <a:gd name="connsiteX18" fmla="*/ 47 w 10000"/>
                  <a:gd name="connsiteY18" fmla="*/ 159 h 10000"/>
                  <a:gd name="connsiteX19" fmla="*/ 109 w 10000"/>
                  <a:gd name="connsiteY19" fmla="*/ 91 h 10000"/>
                  <a:gd name="connsiteX20" fmla="*/ 385 w 10000"/>
                  <a:gd name="connsiteY20" fmla="*/ 0 h 10000"/>
                  <a:gd name="connsiteX0" fmla="*/ 109 w 10000"/>
                  <a:gd name="connsiteY0" fmla="*/ 0 h 9909"/>
                  <a:gd name="connsiteX1" fmla="*/ 10000 w 10000"/>
                  <a:gd name="connsiteY1" fmla="*/ 7477 h 9909"/>
                  <a:gd name="connsiteX2" fmla="*/ 9981 w 10000"/>
                  <a:gd name="connsiteY2" fmla="*/ 9330 h 9909"/>
                  <a:gd name="connsiteX3" fmla="*/ 9919 w 10000"/>
                  <a:gd name="connsiteY3" fmla="*/ 9486 h 9909"/>
                  <a:gd name="connsiteX4" fmla="*/ 9776 w 10000"/>
                  <a:gd name="connsiteY4" fmla="*/ 9623 h 9909"/>
                  <a:gd name="connsiteX5" fmla="*/ 9530 w 10000"/>
                  <a:gd name="connsiteY5" fmla="*/ 9742 h 9909"/>
                  <a:gd name="connsiteX6" fmla="*/ 9212 w 10000"/>
                  <a:gd name="connsiteY6" fmla="*/ 9833 h 9909"/>
                  <a:gd name="connsiteX7" fmla="*/ 8833 w 10000"/>
                  <a:gd name="connsiteY7" fmla="*/ 9894 h 9909"/>
                  <a:gd name="connsiteX8" fmla="*/ 8423 w 10000"/>
                  <a:gd name="connsiteY8" fmla="*/ 9909 h 9909"/>
                  <a:gd name="connsiteX9" fmla="*/ 1564 w 10000"/>
                  <a:gd name="connsiteY9" fmla="*/ 9909 h 9909"/>
                  <a:gd name="connsiteX10" fmla="*/ 1154 w 10000"/>
                  <a:gd name="connsiteY10" fmla="*/ 9894 h 9909"/>
                  <a:gd name="connsiteX11" fmla="*/ 785 w 10000"/>
                  <a:gd name="connsiteY11" fmla="*/ 9833 h 9909"/>
                  <a:gd name="connsiteX12" fmla="*/ 477 w 10000"/>
                  <a:gd name="connsiteY12" fmla="*/ 9742 h 9909"/>
                  <a:gd name="connsiteX13" fmla="*/ 241 w 10000"/>
                  <a:gd name="connsiteY13" fmla="*/ 9623 h 9909"/>
                  <a:gd name="connsiteX14" fmla="*/ 67 w 10000"/>
                  <a:gd name="connsiteY14" fmla="*/ 9486 h 9909"/>
                  <a:gd name="connsiteX15" fmla="*/ 16 w 10000"/>
                  <a:gd name="connsiteY15" fmla="*/ 9330 h 9909"/>
                  <a:gd name="connsiteX16" fmla="*/ 0 w 10000"/>
                  <a:gd name="connsiteY16" fmla="*/ 7380 h 9909"/>
                  <a:gd name="connsiteX17" fmla="*/ 16 w 10000"/>
                  <a:gd name="connsiteY17" fmla="*/ 159 h 9909"/>
                  <a:gd name="connsiteX18" fmla="*/ 47 w 10000"/>
                  <a:gd name="connsiteY18" fmla="*/ 68 h 9909"/>
                  <a:gd name="connsiteX19" fmla="*/ 109 w 10000"/>
                  <a:gd name="connsiteY19" fmla="*/ 0 h 9909"/>
                  <a:gd name="connsiteX0" fmla="*/ 47 w 10000"/>
                  <a:gd name="connsiteY0" fmla="*/ 0 h 9931"/>
                  <a:gd name="connsiteX1" fmla="*/ 10000 w 10000"/>
                  <a:gd name="connsiteY1" fmla="*/ 7477 h 9931"/>
                  <a:gd name="connsiteX2" fmla="*/ 9981 w 10000"/>
                  <a:gd name="connsiteY2" fmla="*/ 9347 h 9931"/>
                  <a:gd name="connsiteX3" fmla="*/ 9919 w 10000"/>
                  <a:gd name="connsiteY3" fmla="*/ 9504 h 9931"/>
                  <a:gd name="connsiteX4" fmla="*/ 9776 w 10000"/>
                  <a:gd name="connsiteY4" fmla="*/ 9642 h 9931"/>
                  <a:gd name="connsiteX5" fmla="*/ 9530 w 10000"/>
                  <a:gd name="connsiteY5" fmla="*/ 9762 h 9931"/>
                  <a:gd name="connsiteX6" fmla="*/ 9212 w 10000"/>
                  <a:gd name="connsiteY6" fmla="*/ 9854 h 9931"/>
                  <a:gd name="connsiteX7" fmla="*/ 8833 w 10000"/>
                  <a:gd name="connsiteY7" fmla="*/ 9916 h 9931"/>
                  <a:gd name="connsiteX8" fmla="*/ 8423 w 10000"/>
                  <a:gd name="connsiteY8" fmla="*/ 9931 h 9931"/>
                  <a:gd name="connsiteX9" fmla="*/ 1564 w 10000"/>
                  <a:gd name="connsiteY9" fmla="*/ 9931 h 9931"/>
                  <a:gd name="connsiteX10" fmla="*/ 1154 w 10000"/>
                  <a:gd name="connsiteY10" fmla="*/ 9916 h 9931"/>
                  <a:gd name="connsiteX11" fmla="*/ 785 w 10000"/>
                  <a:gd name="connsiteY11" fmla="*/ 9854 h 9931"/>
                  <a:gd name="connsiteX12" fmla="*/ 477 w 10000"/>
                  <a:gd name="connsiteY12" fmla="*/ 9762 h 9931"/>
                  <a:gd name="connsiteX13" fmla="*/ 241 w 10000"/>
                  <a:gd name="connsiteY13" fmla="*/ 9642 h 9931"/>
                  <a:gd name="connsiteX14" fmla="*/ 67 w 10000"/>
                  <a:gd name="connsiteY14" fmla="*/ 9504 h 9931"/>
                  <a:gd name="connsiteX15" fmla="*/ 16 w 10000"/>
                  <a:gd name="connsiteY15" fmla="*/ 9347 h 9931"/>
                  <a:gd name="connsiteX16" fmla="*/ 0 w 10000"/>
                  <a:gd name="connsiteY16" fmla="*/ 7379 h 9931"/>
                  <a:gd name="connsiteX17" fmla="*/ 16 w 10000"/>
                  <a:gd name="connsiteY17" fmla="*/ 91 h 9931"/>
                  <a:gd name="connsiteX18" fmla="*/ 47 w 10000"/>
                  <a:gd name="connsiteY18" fmla="*/ 0 h 9931"/>
                  <a:gd name="connsiteX0" fmla="*/ 16 w 10000"/>
                  <a:gd name="connsiteY0" fmla="*/ 0 h 9908"/>
                  <a:gd name="connsiteX1" fmla="*/ 10000 w 10000"/>
                  <a:gd name="connsiteY1" fmla="*/ 7437 h 9908"/>
                  <a:gd name="connsiteX2" fmla="*/ 9981 w 10000"/>
                  <a:gd name="connsiteY2" fmla="*/ 9320 h 9908"/>
                  <a:gd name="connsiteX3" fmla="*/ 9919 w 10000"/>
                  <a:gd name="connsiteY3" fmla="*/ 9478 h 9908"/>
                  <a:gd name="connsiteX4" fmla="*/ 9776 w 10000"/>
                  <a:gd name="connsiteY4" fmla="*/ 9617 h 9908"/>
                  <a:gd name="connsiteX5" fmla="*/ 9530 w 10000"/>
                  <a:gd name="connsiteY5" fmla="*/ 9738 h 9908"/>
                  <a:gd name="connsiteX6" fmla="*/ 9212 w 10000"/>
                  <a:gd name="connsiteY6" fmla="*/ 9830 h 9908"/>
                  <a:gd name="connsiteX7" fmla="*/ 8833 w 10000"/>
                  <a:gd name="connsiteY7" fmla="*/ 9893 h 9908"/>
                  <a:gd name="connsiteX8" fmla="*/ 8423 w 10000"/>
                  <a:gd name="connsiteY8" fmla="*/ 9908 h 9908"/>
                  <a:gd name="connsiteX9" fmla="*/ 1564 w 10000"/>
                  <a:gd name="connsiteY9" fmla="*/ 9908 h 9908"/>
                  <a:gd name="connsiteX10" fmla="*/ 1154 w 10000"/>
                  <a:gd name="connsiteY10" fmla="*/ 9893 h 9908"/>
                  <a:gd name="connsiteX11" fmla="*/ 785 w 10000"/>
                  <a:gd name="connsiteY11" fmla="*/ 9830 h 9908"/>
                  <a:gd name="connsiteX12" fmla="*/ 477 w 10000"/>
                  <a:gd name="connsiteY12" fmla="*/ 9738 h 9908"/>
                  <a:gd name="connsiteX13" fmla="*/ 241 w 10000"/>
                  <a:gd name="connsiteY13" fmla="*/ 9617 h 9908"/>
                  <a:gd name="connsiteX14" fmla="*/ 67 w 10000"/>
                  <a:gd name="connsiteY14" fmla="*/ 9478 h 9908"/>
                  <a:gd name="connsiteX15" fmla="*/ 16 w 10000"/>
                  <a:gd name="connsiteY15" fmla="*/ 9320 h 9908"/>
                  <a:gd name="connsiteX16" fmla="*/ 0 w 10000"/>
                  <a:gd name="connsiteY16" fmla="*/ 7338 h 9908"/>
                  <a:gd name="connsiteX17" fmla="*/ 16 w 10000"/>
                  <a:gd name="connsiteY17" fmla="*/ 0 h 9908"/>
                  <a:gd name="connsiteX0" fmla="*/ 0 w 10000"/>
                  <a:gd name="connsiteY0" fmla="*/ 199 h 2793"/>
                  <a:gd name="connsiteX1" fmla="*/ 10000 w 10000"/>
                  <a:gd name="connsiteY1" fmla="*/ 299 h 2793"/>
                  <a:gd name="connsiteX2" fmla="*/ 9981 w 10000"/>
                  <a:gd name="connsiteY2" fmla="*/ 2200 h 2793"/>
                  <a:gd name="connsiteX3" fmla="*/ 9919 w 10000"/>
                  <a:gd name="connsiteY3" fmla="*/ 2359 h 2793"/>
                  <a:gd name="connsiteX4" fmla="*/ 9776 w 10000"/>
                  <a:gd name="connsiteY4" fmla="*/ 2499 h 2793"/>
                  <a:gd name="connsiteX5" fmla="*/ 9530 w 10000"/>
                  <a:gd name="connsiteY5" fmla="*/ 2621 h 2793"/>
                  <a:gd name="connsiteX6" fmla="*/ 9212 w 10000"/>
                  <a:gd name="connsiteY6" fmla="*/ 2714 h 2793"/>
                  <a:gd name="connsiteX7" fmla="*/ 8833 w 10000"/>
                  <a:gd name="connsiteY7" fmla="*/ 2778 h 2793"/>
                  <a:gd name="connsiteX8" fmla="*/ 8423 w 10000"/>
                  <a:gd name="connsiteY8" fmla="*/ 2793 h 2793"/>
                  <a:gd name="connsiteX9" fmla="*/ 1564 w 10000"/>
                  <a:gd name="connsiteY9" fmla="*/ 2793 h 2793"/>
                  <a:gd name="connsiteX10" fmla="*/ 1154 w 10000"/>
                  <a:gd name="connsiteY10" fmla="*/ 2778 h 2793"/>
                  <a:gd name="connsiteX11" fmla="*/ 785 w 10000"/>
                  <a:gd name="connsiteY11" fmla="*/ 2714 h 2793"/>
                  <a:gd name="connsiteX12" fmla="*/ 477 w 10000"/>
                  <a:gd name="connsiteY12" fmla="*/ 2621 h 2793"/>
                  <a:gd name="connsiteX13" fmla="*/ 241 w 10000"/>
                  <a:gd name="connsiteY13" fmla="*/ 2499 h 2793"/>
                  <a:gd name="connsiteX14" fmla="*/ 67 w 10000"/>
                  <a:gd name="connsiteY14" fmla="*/ 2359 h 2793"/>
                  <a:gd name="connsiteX15" fmla="*/ 16 w 10000"/>
                  <a:gd name="connsiteY15" fmla="*/ 2200 h 2793"/>
                  <a:gd name="connsiteX16" fmla="*/ 0 w 10000"/>
                  <a:gd name="connsiteY16" fmla="*/ 199 h 2793"/>
                  <a:gd name="connsiteX0" fmla="*/ 0 w 10000"/>
                  <a:gd name="connsiteY0" fmla="*/ 0 h 9288"/>
                  <a:gd name="connsiteX1" fmla="*/ 10000 w 10000"/>
                  <a:gd name="connsiteY1" fmla="*/ 359 h 9288"/>
                  <a:gd name="connsiteX2" fmla="*/ 9981 w 10000"/>
                  <a:gd name="connsiteY2" fmla="*/ 7165 h 9288"/>
                  <a:gd name="connsiteX3" fmla="*/ 9919 w 10000"/>
                  <a:gd name="connsiteY3" fmla="*/ 7734 h 9288"/>
                  <a:gd name="connsiteX4" fmla="*/ 9776 w 10000"/>
                  <a:gd name="connsiteY4" fmla="*/ 8235 h 9288"/>
                  <a:gd name="connsiteX5" fmla="*/ 9530 w 10000"/>
                  <a:gd name="connsiteY5" fmla="*/ 8672 h 9288"/>
                  <a:gd name="connsiteX6" fmla="*/ 9212 w 10000"/>
                  <a:gd name="connsiteY6" fmla="*/ 9005 h 9288"/>
                  <a:gd name="connsiteX7" fmla="*/ 8833 w 10000"/>
                  <a:gd name="connsiteY7" fmla="*/ 9234 h 9288"/>
                  <a:gd name="connsiteX8" fmla="*/ 8423 w 10000"/>
                  <a:gd name="connsiteY8" fmla="*/ 9288 h 9288"/>
                  <a:gd name="connsiteX9" fmla="*/ 1564 w 10000"/>
                  <a:gd name="connsiteY9" fmla="*/ 9288 h 9288"/>
                  <a:gd name="connsiteX10" fmla="*/ 1154 w 10000"/>
                  <a:gd name="connsiteY10" fmla="*/ 9234 h 9288"/>
                  <a:gd name="connsiteX11" fmla="*/ 785 w 10000"/>
                  <a:gd name="connsiteY11" fmla="*/ 9005 h 9288"/>
                  <a:gd name="connsiteX12" fmla="*/ 477 w 10000"/>
                  <a:gd name="connsiteY12" fmla="*/ 8672 h 9288"/>
                  <a:gd name="connsiteX13" fmla="*/ 241 w 10000"/>
                  <a:gd name="connsiteY13" fmla="*/ 8235 h 9288"/>
                  <a:gd name="connsiteX14" fmla="*/ 67 w 10000"/>
                  <a:gd name="connsiteY14" fmla="*/ 7734 h 9288"/>
                  <a:gd name="connsiteX15" fmla="*/ 16 w 10000"/>
                  <a:gd name="connsiteY15" fmla="*/ 7165 h 9288"/>
                  <a:gd name="connsiteX16" fmla="*/ 0 w 10000"/>
                  <a:gd name="connsiteY16" fmla="*/ 0 h 9288"/>
                  <a:gd name="connsiteX0" fmla="*/ 755 w 10755"/>
                  <a:gd name="connsiteY0" fmla="*/ 320 h 10320"/>
                  <a:gd name="connsiteX1" fmla="*/ 10755 w 10755"/>
                  <a:gd name="connsiteY1" fmla="*/ 707 h 10320"/>
                  <a:gd name="connsiteX2" fmla="*/ 10736 w 10755"/>
                  <a:gd name="connsiteY2" fmla="*/ 8034 h 10320"/>
                  <a:gd name="connsiteX3" fmla="*/ 10674 w 10755"/>
                  <a:gd name="connsiteY3" fmla="*/ 8647 h 10320"/>
                  <a:gd name="connsiteX4" fmla="*/ 10531 w 10755"/>
                  <a:gd name="connsiteY4" fmla="*/ 9186 h 10320"/>
                  <a:gd name="connsiteX5" fmla="*/ 10285 w 10755"/>
                  <a:gd name="connsiteY5" fmla="*/ 9657 h 10320"/>
                  <a:gd name="connsiteX6" fmla="*/ 9967 w 10755"/>
                  <a:gd name="connsiteY6" fmla="*/ 10015 h 10320"/>
                  <a:gd name="connsiteX7" fmla="*/ 9588 w 10755"/>
                  <a:gd name="connsiteY7" fmla="*/ 10262 h 10320"/>
                  <a:gd name="connsiteX8" fmla="*/ 9178 w 10755"/>
                  <a:gd name="connsiteY8" fmla="*/ 10320 h 10320"/>
                  <a:gd name="connsiteX9" fmla="*/ 2319 w 10755"/>
                  <a:gd name="connsiteY9" fmla="*/ 10320 h 10320"/>
                  <a:gd name="connsiteX10" fmla="*/ 1909 w 10755"/>
                  <a:gd name="connsiteY10" fmla="*/ 10262 h 10320"/>
                  <a:gd name="connsiteX11" fmla="*/ 1540 w 10755"/>
                  <a:gd name="connsiteY11" fmla="*/ 10015 h 10320"/>
                  <a:gd name="connsiteX12" fmla="*/ 1232 w 10755"/>
                  <a:gd name="connsiteY12" fmla="*/ 9657 h 10320"/>
                  <a:gd name="connsiteX13" fmla="*/ 996 w 10755"/>
                  <a:gd name="connsiteY13" fmla="*/ 9186 h 10320"/>
                  <a:gd name="connsiteX14" fmla="*/ 822 w 10755"/>
                  <a:gd name="connsiteY14" fmla="*/ 8647 h 10320"/>
                  <a:gd name="connsiteX15" fmla="*/ 771 w 10755"/>
                  <a:gd name="connsiteY15" fmla="*/ 8034 h 10320"/>
                  <a:gd name="connsiteX16" fmla="*/ 712 w 10755"/>
                  <a:gd name="connsiteY16" fmla="*/ 685 h 10320"/>
                  <a:gd name="connsiteX17" fmla="*/ 755 w 10755"/>
                  <a:gd name="connsiteY17" fmla="*/ 320 h 10320"/>
                  <a:gd name="connsiteX0" fmla="*/ 728 w 10771"/>
                  <a:gd name="connsiteY0" fmla="*/ 906 h 10541"/>
                  <a:gd name="connsiteX1" fmla="*/ 10771 w 10771"/>
                  <a:gd name="connsiteY1" fmla="*/ 928 h 10541"/>
                  <a:gd name="connsiteX2" fmla="*/ 10752 w 10771"/>
                  <a:gd name="connsiteY2" fmla="*/ 8255 h 10541"/>
                  <a:gd name="connsiteX3" fmla="*/ 10690 w 10771"/>
                  <a:gd name="connsiteY3" fmla="*/ 8868 h 10541"/>
                  <a:gd name="connsiteX4" fmla="*/ 10547 w 10771"/>
                  <a:gd name="connsiteY4" fmla="*/ 9407 h 10541"/>
                  <a:gd name="connsiteX5" fmla="*/ 10301 w 10771"/>
                  <a:gd name="connsiteY5" fmla="*/ 9878 h 10541"/>
                  <a:gd name="connsiteX6" fmla="*/ 9983 w 10771"/>
                  <a:gd name="connsiteY6" fmla="*/ 10236 h 10541"/>
                  <a:gd name="connsiteX7" fmla="*/ 9604 w 10771"/>
                  <a:gd name="connsiteY7" fmla="*/ 10483 h 10541"/>
                  <a:gd name="connsiteX8" fmla="*/ 9194 w 10771"/>
                  <a:gd name="connsiteY8" fmla="*/ 10541 h 10541"/>
                  <a:gd name="connsiteX9" fmla="*/ 2335 w 10771"/>
                  <a:gd name="connsiteY9" fmla="*/ 10541 h 10541"/>
                  <a:gd name="connsiteX10" fmla="*/ 1925 w 10771"/>
                  <a:gd name="connsiteY10" fmla="*/ 10483 h 10541"/>
                  <a:gd name="connsiteX11" fmla="*/ 1556 w 10771"/>
                  <a:gd name="connsiteY11" fmla="*/ 10236 h 10541"/>
                  <a:gd name="connsiteX12" fmla="*/ 1248 w 10771"/>
                  <a:gd name="connsiteY12" fmla="*/ 9878 h 10541"/>
                  <a:gd name="connsiteX13" fmla="*/ 1012 w 10771"/>
                  <a:gd name="connsiteY13" fmla="*/ 9407 h 10541"/>
                  <a:gd name="connsiteX14" fmla="*/ 838 w 10771"/>
                  <a:gd name="connsiteY14" fmla="*/ 8868 h 10541"/>
                  <a:gd name="connsiteX15" fmla="*/ 787 w 10771"/>
                  <a:gd name="connsiteY15" fmla="*/ 8255 h 10541"/>
                  <a:gd name="connsiteX16" fmla="*/ 728 w 10771"/>
                  <a:gd name="connsiteY16" fmla="*/ 906 h 10541"/>
                  <a:gd name="connsiteX0" fmla="*/ 0 w 10043"/>
                  <a:gd name="connsiteY0" fmla="*/ 906 h 10541"/>
                  <a:gd name="connsiteX1" fmla="*/ 10043 w 10043"/>
                  <a:gd name="connsiteY1" fmla="*/ 928 h 10541"/>
                  <a:gd name="connsiteX2" fmla="*/ 10024 w 10043"/>
                  <a:gd name="connsiteY2" fmla="*/ 8255 h 10541"/>
                  <a:gd name="connsiteX3" fmla="*/ 9962 w 10043"/>
                  <a:gd name="connsiteY3" fmla="*/ 8868 h 10541"/>
                  <a:gd name="connsiteX4" fmla="*/ 9819 w 10043"/>
                  <a:gd name="connsiteY4" fmla="*/ 9407 h 10541"/>
                  <a:gd name="connsiteX5" fmla="*/ 9573 w 10043"/>
                  <a:gd name="connsiteY5" fmla="*/ 9878 h 10541"/>
                  <a:gd name="connsiteX6" fmla="*/ 9255 w 10043"/>
                  <a:gd name="connsiteY6" fmla="*/ 10236 h 10541"/>
                  <a:gd name="connsiteX7" fmla="*/ 8876 w 10043"/>
                  <a:gd name="connsiteY7" fmla="*/ 10483 h 10541"/>
                  <a:gd name="connsiteX8" fmla="*/ 8466 w 10043"/>
                  <a:gd name="connsiteY8" fmla="*/ 10541 h 10541"/>
                  <a:gd name="connsiteX9" fmla="*/ 1607 w 10043"/>
                  <a:gd name="connsiteY9" fmla="*/ 10541 h 10541"/>
                  <a:gd name="connsiteX10" fmla="*/ 1197 w 10043"/>
                  <a:gd name="connsiteY10" fmla="*/ 10483 h 10541"/>
                  <a:gd name="connsiteX11" fmla="*/ 828 w 10043"/>
                  <a:gd name="connsiteY11" fmla="*/ 10236 h 10541"/>
                  <a:gd name="connsiteX12" fmla="*/ 520 w 10043"/>
                  <a:gd name="connsiteY12" fmla="*/ 9878 h 10541"/>
                  <a:gd name="connsiteX13" fmla="*/ 284 w 10043"/>
                  <a:gd name="connsiteY13" fmla="*/ 9407 h 10541"/>
                  <a:gd name="connsiteX14" fmla="*/ 110 w 10043"/>
                  <a:gd name="connsiteY14" fmla="*/ 8868 h 10541"/>
                  <a:gd name="connsiteX15" fmla="*/ 59 w 10043"/>
                  <a:gd name="connsiteY15" fmla="*/ 8255 h 10541"/>
                  <a:gd name="connsiteX16" fmla="*/ 0 w 10043"/>
                  <a:gd name="connsiteY16" fmla="*/ 906 h 10541"/>
                  <a:gd name="connsiteX0" fmla="*/ 0 w 10043"/>
                  <a:gd name="connsiteY0" fmla="*/ 0 h 9635"/>
                  <a:gd name="connsiteX1" fmla="*/ 10043 w 10043"/>
                  <a:gd name="connsiteY1" fmla="*/ 22 h 9635"/>
                  <a:gd name="connsiteX2" fmla="*/ 10024 w 10043"/>
                  <a:gd name="connsiteY2" fmla="*/ 7349 h 9635"/>
                  <a:gd name="connsiteX3" fmla="*/ 9962 w 10043"/>
                  <a:gd name="connsiteY3" fmla="*/ 7962 h 9635"/>
                  <a:gd name="connsiteX4" fmla="*/ 9819 w 10043"/>
                  <a:gd name="connsiteY4" fmla="*/ 8501 h 9635"/>
                  <a:gd name="connsiteX5" fmla="*/ 9573 w 10043"/>
                  <a:gd name="connsiteY5" fmla="*/ 8972 h 9635"/>
                  <a:gd name="connsiteX6" fmla="*/ 9255 w 10043"/>
                  <a:gd name="connsiteY6" fmla="*/ 9330 h 9635"/>
                  <a:gd name="connsiteX7" fmla="*/ 8876 w 10043"/>
                  <a:gd name="connsiteY7" fmla="*/ 9577 h 9635"/>
                  <a:gd name="connsiteX8" fmla="*/ 8466 w 10043"/>
                  <a:gd name="connsiteY8" fmla="*/ 9635 h 9635"/>
                  <a:gd name="connsiteX9" fmla="*/ 1607 w 10043"/>
                  <a:gd name="connsiteY9" fmla="*/ 9635 h 9635"/>
                  <a:gd name="connsiteX10" fmla="*/ 1197 w 10043"/>
                  <a:gd name="connsiteY10" fmla="*/ 9577 h 9635"/>
                  <a:gd name="connsiteX11" fmla="*/ 828 w 10043"/>
                  <a:gd name="connsiteY11" fmla="*/ 9330 h 9635"/>
                  <a:gd name="connsiteX12" fmla="*/ 520 w 10043"/>
                  <a:gd name="connsiteY12" fmla="*/ 8972 h 9635"/>
                  <a:gd name="connsiteX13" fmla="*/ 284 w 10043"/>
                  <a:gd name="connsiteY13" fmla="*/ 8501 h 9635"/>
                  <a:gd name="connsiteX14" fmla="*/ 110 w 10043"/>
                  <a:gd name="connsiteY14" fmla="*/ 7962 h 9635"/>
                  <a:gd name="connsiteX15" fmla="*/ 59 w 10043"/>
                  <a:gd name="connsiteY15" fmla="*/ 7349 h 9635"/>
                  <a:gd name="connsiteX16" fmla="*/ 0 w 10043"/>
                  <a:gd name="connsiteY16" fmla="*/ 0 h 9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43" h="9635">
                    <a:moveTo>
                      <a:pt x="0" y="0"/>
                    </a:moveTo>
                    <a:lnTo>
                      <a:pt x="10043" y="22"/>
                    </a:lnTo>
                    <a:cubicBezTo>
                      <a:pt x="10037" y="2464"/>
                      <a:pt x="10030" y="4905"/>
                      <a:pt x="10024" y="7349"/>
                    </a:cubicBezTo>
                    <a:cubicBezTo>
                      <a:pt x="10003" y="7550"/>
                      <a:pt x="9983" y="7762"/>
                      <a:pt x="9962" y="7962"/>
                    </a:cubicBezTo>
                    <a:cubicBezTo>
                      <a:pt x="9914" y="8140"/>
                      <a:pt x="9867" y="8328"/>
                      <a:pt x="9819" y="8501"/>
                    </a:cubicBezTo>
                    <a:lnTo>
                      <a:pt x="9573" y="8972"/>
                    </a:lnTo>
                    <a:lnTo>
                      <a:pt x="9255" y="9330"/>
                    </a:lnTo>
                    <a:lnTo>
                      <a:pt x="8876" y="9577"/>
                    </a:lnTo>
                    <a:lnTo>
                      <a:pt x="8466" y="9635"/>
                    </a:lnTo>
                    <a:lnTo>
                      <a:pt x="1607" y="9635"/>
                    </a:lnTo>
                    <a:lnTo>
                      <a:pt x="1197" y="9577"/>
                    </a:lnTo>
                    <a:lnTo>
                      <a:pt x="828" y="9330"/>
                    </a:lnTo>
                    <a:lnTo>
                      <a:pt x="520" y="8972"/>
                    </a:lnTo>
                    <a:lnTo>
                      <a:pt x="284" y="8501"/>
                    </a:lnTo>
                    <a:lnTo>
                      <a:pt x="110" y="7962"/>
                    </a:lnTo>
                    <a:cubicBezTo>
                      <a:pt x="93" y="7762"/>
                      <a:pt x="76" y="7550"/>
                      <a:pt x="59" y="7349"/>
                    </a:cubicBezTo>
                    <a:cubicBezTo>
                      <a:pt x="39" y="4899"/>
                      <a:pt x="20" y="245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63000"/>
                    </a:schemeClr>
                  </a:gs>
                  <a:gs pos="0">
                    <a:srgbClr val="5A5A5A">
                      <a:lumMod val="54000"/>
                    </a:srgbClr>
                  </a:gs>
                  <a:gs pos="39195">
                    <a:schemeClr val="bg1">
                      <a:lumMod val="89000"/>
                      <a:lumOff val="11000"/>
                    </a:schemeClr>
                  </a:gs>
                  <a:gs pos="62000">
                    <a:srgbClr val="000000">
                      <a:lumMod val="77000"/>
                    </a:srgbClr>
                  </a:gs>
                  <a:gs pos="13000">
                    <a:schemeClr val="bg1">
                      <a:lumMod val="65000"/>
                    </a:schemeClr>
                  </a:gs>
                  <a:gs pos="100000">
                    <a:schemeClr val="tx1">
                      <a:alpha val="53000"/>
                      <a:lumMod val="66000"/>
                      <a:lumOff val="34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8" name="Freeform 12">
                <a:extLst>
                  <a:ext uri="{FF2B5EF4-FFF2-40B4-BE49-F238E27FC236}">
                    <a16:creationId xmlns:a16="http://schemas.microsoft.com/office/drawing/2014/main" id="{33D37E97-C664-4676-B08B-D2D000116EF2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387656" y="4507301"/>
                <a:ext cx="649010" cy="472190"/>
              </a:xfrm>
              <a:custGeom>
                <a:avLst/>
                <a:gdLst>
                  <a:gd name="T0" fmla="*/ 124 w 972"/>
                  <a:gd name="T1" fmla="*/ 0 h 2636"/>
                  <a:gd name="T2" fmla="*/ 151 w 972"/>
                  <a:gd name="T3" fmla="*/ 0 h 2636"/>
                  <a:gd name="T4" fmla="*/ 820 w 972"/>
                  <a:gd name="T5" fmla="*/ 0 h 2636"/>
                  <a:gd name="T6" fmla="*/ 848 w 972"/>
                  <a:gd name="T7" fmla="*/ 0 h 2636"/>
                  <a:gd name="T8" fmla="*/ 873 w 972"/>
                  <a:gd name="T9" fmla="*/ 0 h 2636"/>
                  <a:gd name="T10" fmla="*/ 897 w 972"/>
                  <a:gd name="T11" fmla="*/ 2 h 2636"/>
                  <a:gd name="T12" fmla="*/ 919 w 972"/>
                  <a:gd name="T13" fmla="*/ 6 h 2636"/>
                  <a:gd name="T14" fmla="*/ 937 w 972"/>
                  <a:gd name="T15" fmla="*/ 11 h 2636"/>
                  <a:gd name="T16" fmla="*/ 952 w 972"/>
                  <a:gd name="T17" fmla="*/ 20 h 2636"/>
                  <a:gd name="T18" fmla="*/ 963 w 972"/>
                  <a:gd name="T19" fmla="*/ 35 h 2636"/>
                  <a:gd name="T20" fmla="*/ 970 w 972"/>
                  <a:gd name="T21" fmla="*/ 53 h 2636"/>
                  <a:gd name="T22" fmla="*/ 972 w 972"/>
                  <a:gd name="T23" fmla="*/ 77 h 2636"/>
                  <a:gd name="T24" fmla="*/ 972 w 972"/>
                  <a:gd name="T25" fmla="*/ 2484 h 2636"/>
                  <a:gd name="T26" fmla="*/ 966 w 972"/>
                  <a:gd name="T27" fmla="*/ 2525 h 2636"/>
                  <a:gd name="T28" fmla="*/ 952 w 972"/>
                  <a:gd name="T29" fmla="*/ 2561 h 2636"/>
                  <a:gd name="T30" fmla="*/ 928 w 972"/>
                  <a:gd name="T31" fmla="*/ 2592 h 2636"/>
                  <a:gd name="T32" fmla="*/ 897 w 972"/>
                  <a:gd name="T33" fmla="*/ 2616 h 2636"/>
                  <a:gd name="T34" fmla="*/ 860 w 972"/>
                  <a:gd name="T35" fmla="*/ 2632 h 2636"/>
                  <a:gd name="T36" fmla="*/ 820 w 972"/>
                  <a:gd name="T37" fmla="*/ 2636 h 2636"/>
                  <a:gd name="T38" fmla="*/ 151 w 972"/>
                  <a:gd name="T39" fmla="*/ 2636 h 2636"/>
                  <a:gd name="T40" fmla="*/ 111 w 972"/>
                  <a:gd name="T41" fmla="*/ 2632 h 2636"/>
                  <a:gd name="T42" fmla="*/ 75 w 972"/>
                  <a:gd name="T43" fmla="*/ 2616 h 2636"/>
                  <a:gd name="T44" fmla="*/ 45 w 972"/>
                  <a:gd name="T45" fmla="*/ 2592 h 2636"/>
                  <a:gd name="T46" fmla="*/ 22 w 972"/>
                  <a:gd name="T47" fmla="*/ 2561 h 2636"/>
                  <a:gd name="T48" fmla="*/ 5 w 972"/>
                  <a:gd name="T49" fmla="*/ 2525 h 2636"/>
                  <a:gd name="T50" fmla="*/ 0 w 972"/>
                  <a:gd name="T51" fmla="*/ 2484 h 2636"/>
                  <a:gd name="T52" fmla="*/ 0 w 972"/>
                  <a:gd name="T53" fmla="*/ 77 h 2636"/>
                  <a:gd name="T54" fmla="*/ 3 w 972"/>
                  <a:gd name="T55" fmla="*/ 53 h 2636"/>
                  <a:gd name="T56" fmla="*/ 9 w 972"/>
                  <a:gd name="T57" fmla="*/ 35 h 2636"/>
                  <a:gd name="T58" fmla="*/ 22 w 972"/>
                  <a:gd name="T59" fmla="*/ 20 h 2636"/>
                  <a:gd name="T60" fmla="*/ 36 w 972"/>
                  <a:gd name="T61" fmla="*/ 11 h 2636"/>
                  <a:gd name="T62" fmla="*/ 54 w 972"/>
                  <a:gd name="T63" fmla="*/ 6 h 2636"/>
                  <a:gd name="T64" fmla="*/ 75 w 972"/>
                  <a:gd name="T65" fmla="*/ 2 h 2636"/>
                  <a:gd name="T66" fmla="*/ 98 w 972"/>
                  <a:gd name="T67" fmla="*/ 0 h 2636"/>
                  <a:gd name="T68" fmla="*/ 124 w 972"/>
                  <a:gd name="T69" fmla="*/ 0 h 2636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35 w 10035"/>
                  <a:gd name="connsiteY12" fmla="*/ 9423 h 10000"/>
                  <a:gd name="connsiteX13" fmla="*/ 9973 w 10035"/>
                  <a:gd name="connsiteY13" fmla="*/ 9579 h 10000"/>
                  <a:gd name="connsiteX14" fmla="*/ 9829 w 10035"/>
                  <a:gd name="connsiteY14" fmla="*/ 9715 h 10000"/>
                  <a:gd name="connsiteX15" fmla="*/ 9582 w 10035"/>
                  <a:gd name="connsiteY15" fmla="*/ 9833 h 10000"/>
                  <a:gd name="connsiteX16" fmla="*/ 9263 w 10035"/>
                  <a:gd name="connsiteY16" fmla="*/ 9924 h 10000"/>
                  <a:gd name="connsiteX17" fmla="*/ 8883 w 10035"/>
                  <a:gd name="connsiteY17" fmla="*/ 9985 h 10000"/>
                  <a:gd name="connsiteX18" fmla="*/ 8471 w 10035"/>
                  <a:gd name="connsiteY18" fmla="*/ 10000 h 10000"/>
                  <a:gd name="connsiteX19" fmla="*/ 1588 w 10035"/>
                  <a:gd name="connsiteY19" fmla="*/ 10000 h 10000"/>
                  <a:gd name="connsiteX20" fmla="*/ 1177 w 10035"/>
                  <a:gd name="connsiteY20" fmla="*/ 9985 h 10000"/>
                  <a:gd name="connsiteX21" fmla="*/ 807 w 10035"/>
                  <a:gd name="connsiteY21" fmla="*/ 9924 h 10000"/>
                  <a:gd name="connsiteX22" fmla="*/ 498 w 10035"/>
                  <a:gd name="connsiteY22" fmla="*/ 9833 h 10000"/>
                  <a:gd name="connsiteX23" fmla="*/ 261 w 10035"/>
                  <a:gd name="connsiteY23" fmla="*/ 9715 h 10000"/>
                  <a:gd name="connsiteX24" fmla="*/ 86 w 10035"/>
                  <a:gd name="connsiteY24" fmla="*/ 9579 h 10000"/>
                  <a:gd name="connsiteX25" fmla="*/ 35 w 10035"/>
                  <a:gd name="connsiteY25" fmla="*/ 9423 h 10000"/>
                  <a:gd name="connsiteX26" fmla="*/ 0 w 10035"/>
                  <a:gd name="connsiteY26" fmla="*/ 2691 h 10000"/>
                  <a:gd name="connsiteX27" fmla="*/ 35 w 10035"/>
                  <a:gd name="connsiteY27" fmla="*/ 292 h 10000"/>
                  <a:gd name="connsiteX28" fmla="*/ 66 w 10035"/>
                  <a:gd name="connsiteY28" fmla="*/ 201 h 10000"/>
                  <a:gd name="connsiteX29" fmla="*/ 128 w 10035"/>
                  <a:gd name="connsiteY29" fmla="*/ 133 h 10000"/>
                  <a:gd name="connsiteX30" fmla="*/ 261 w 10035"/>
                  <a:gd name="connsiteY30" fmla="*/ 76 h 10000"/>
                  <a:gd name="connsiteX31" fmla="*/ 405 w 10035"/>
                  <a:gd name="connsiteY31" fmla="*/ 42 h 10000"/>
                  <a:gd name="connsiteX32" fmla="*/ 591 w 10035"/>
                  <a:gd name="connsiteY32" fmla="*/ 23 h 10000"/>
                  <a:gd name="connsiteX33" fmla="*/ 807 w 10035"/>
                  <a:gd name="connsiteY33" fmla="*/ 8 h 10000"/>
                  <a:gd name="connsiteX34" fmla="*/ 1043 w 10035"/>
                  <a:gd name="connsiteY34" fmla="*/ 0 h 10000"/>
                  <a:gd name="connsiteX35" fmla="*/ 1311 w 10035"/>
                  <a:gd name="connsiteY35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9263 w 10035"/>
                  <a:gd name="connsiteY17" fmla="*/ 9924 h 10000"/>
                  <a:gd name="connsiteX18" fmla="*/ 8883 w 10035"/>
                  <a:gd name="connsiteY18" fmla="*/ 9985 h 10000"/>
                  <a:gd name="connsiteX19" fmla="*/ 8471 w 10035"/>
                  <a:gd name="connsiteY19" fmla="*/ 10000 h 10000"/>
                  <a:gd name="connsiteX20" fmla="*/ 1588 w 10035"/>
                  <a:gd name="connsiteY20" fmla="*/ 10000 h 10000"/>
                  <a:gd name="connsiteX21" fmla="*/ 1177 w 10035"/>
                  <a:gd name="connsiteY21" fmla="*/ 9985 h 10000"/>
                  <a:gd name="connsiteX22" fmla="*/ 807 w 10035"/>
                  <a:gd name="connsiteY22" fmla="*/ 9924 h 10000"/>
                  <a:gd name="connsiteX23" fmla="*/ 498 w 10035"/>
                  <a:gd name="connsiteY23" fmla="*/ 9833 h 10000"/>
                  <a:gd name="connsiteX24" fmla="*/ 261 w 10035"/>
                  <a:gd name="connsiteY24" fmla="*/ 9715 h 10000"/>
                  <a:gd name="connsiteX25" fmla="*/ 86 w 10035"/>
                  <a:gd name="connsiteY25" fmla="*/ 9579 h 10000"/>
                  <a:gd name="connsiteX26" fmla="*/ 35 w 10035"/>
                  <a:gd name="connsiteY26" fmla="*/ 9423 h 10000"/>
                  <a:gd name="connsiteX27" fmla="*/ 0 w 10035"/>
                  <a:gd name="connsiteY27" fmla="*/ 2691 h 10000"/>
                  <a:gd name="connsiteX28" fmla="*/ 35 w 10035"/>
                  <a:gd name="connsiteY28" fmla="*/ 292 h 10000"/>
                  <a:gd name="connsiteX29" fmla="*/ 66 w 10035"/>
                  <a:gd name="connsiteY29" fmla="*/ 201 h 10000"/>
                  <a:gd name="connsiteX30" fmla="*/ 128 w 10035"/>
                  <a:gd name="connsiteY30" fmla="*/ 133 h 10000"/>
                  <a:gd name="connsiteX31" fmla="*/ 261 w 10035"/>
                  <a:gd name="connsiteY31" fmla="*/ 76 h 10000"/>
                  <a:gd name="connsiteX32" fmla="*/ 405 w 10035"/>
                  <a:gd name="connsiteY32" fmla="*/ 42 h 10000"/>
                  <a:gd name="connsiteX33" fmla="*/ 591 w 10035"/>
                  <a:gd name="connsiteY33" fmla="*/ 23 h 10000"/>
                  <a:gd name="connsiteX34" fmla="*/ 807 w 10035"/>
                  <a:gd name="connsiteY34" fmla="*/ 8 h 10000"/>
                  <a:gd name="connsiteX35" fmla="*/ 1043 w 10035"/>
                  <a:gd name="connsiteY35" fmla="*/ 0 h 10000"/>
                  <a:gd name="connsiteX36" fmla="*/ 1311 w 10035"/>
                  <a:gd name="connsiteY36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9263 w 10035"/>
                  <a:gd name="connsiteY17" fmla="*/ 9924 h 10000"/>
                  <a:gd name="connsiteX18" fmla="*/ 8883 w 10035"/>
                  <a:gd name="connsiteY18" fmla="*/ 9985 h 10000"/>
                  <a:gd name="connsiteX19" fmla="*/ 1588 w 10035"/>
                  <a:gd name="connsiteY19" fmla="*/ 10000 h 10000"/>
                  <a:gd name="connsiteX20" fmla="*/ 1177 w 10035"/>
                  <a:gd name="connsiteY20" fmla="*/ 9985 h 10000"/>
                  <a:gd name="connsiteX21" fmla="*/ 807 w 10035"/>
                  <a:gd name="connsiteY21" fmla="*/ 9924 h 10000"/>
                  <a:gd name="connsiteX22" fmla="*/ 498 w 10035"/>
                  <a:gd name="connsiteY22" fmla="*/ 9833 h 10000"/>
                  <a:gd name="connsiteX23" fmla="*/ 261 w 10035"/>
                  <a:gd name="connsiteY23" fmla="*/ 9715 h 10000"/>
                  <a:gd name="connsiteX24" fmla="*/ 86 w 10035"/>
                  <a:gd name="connsiteY24" fmla="*/ 9579 h 10000"/>
                  <a:gd name="connsiteX25" fmla="*/ 35 w 10035"/>
                  <a:gd name="connsiteY25" fmla="*/ 9423 h 10000"/>
                  <a:gd name="connsiteX26" fmla="*/ 0 w 10035"/>
                  <a:gd name="connsiteY26" fmla="*/ 2691 h 10000"/>
                  <a:gd name="connsiteX27" fmla="*/ 35 w 10035"/>
                  <a:gd name="connsiteY27" fmla="*/ 292 h 10000"/>
                  <a:gd name="connsiteX28" fmla="*/ 66 w 10035"/>
                  <a:gd name="connsiteY28" fmla="*/ 201 h 10000"/>
                  <a:gd name="connsiteX29" fmla="*/ 128 w 10035"/>
                  <a:gd name="connsiteY29" fmla="*/ 133 h 10000"/>
                  <a:gd name="connsiteX30" fmla="*/ 261 w 10035"/>
                  <a:gd name="connsiteY30" fmla="*/ 76 h 10000"/>
                  <a:gd name="connsiteX31" fmla="*/ 405 w 10035"/>
                  <a:gd name="connsiteY31" fmla="*/ 42 h 10000"/>
                  <a:gd name="connsiteX32" fmla="*/ 591 w 10035"/>
                  <a:gd name="connsiteY32" fmla="*/ 23 h 10000"/>
                  <a:gd name="connsiteX33" fmla="*/ 807 w 10035"/>
                  <a:gd name="connsiteY33" fmla="*/ 8 h 10000"/>
                  <a:gd name="connsiteX34" fmla="*/ 1043 w 10035"/>
                  <a:gd name="connsiteY34" fmla="*/ 0 h 10000"/>
                  <a:gd name="connsiteX35" fmla="*/ 1311 w 10035"/>
                  <a:gd name="connsiteY35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9263 w 10035"/>
                  <a:gd name="connsiteY17" fmla="*/ 9924 h 10000"/>
                  <a:gd name="connsiteX18" fmla="*/ 1588 w 10035"/>
                  <a:gd name="connsiteY18" fmla="*/ 10000 h 10000"/>
                  <a:gd name="connsiteX19" fmla="*/ 1177 w 10035"/>
                  <a:gd name="connsiteY19" fmla="*/ 9985 h 10000"/>
                  <a:gd name="connsiteX20" fmla="*/ 807 w 10035"/>
                  <a:gd name="connsiteY20" fmla="*/ 9924 h 10000"/>
                  <a:gd name="connsiteX21" fmla="*/ 498 w 10035"/>
                  <a:gd name="connsiteY21" fmla="*/ 9833 h 10000"/>
                  <a:gd name="connsiteX22" fmla="*/ 261 w 10035"/>
                  <a:gd name="connsiteY22" fmla="*/ 9715 h 10000"/>
                  <a:gd name="connsiteX23" fmla="*/ 86 w 10035"/>
                  <a:gd name="connsiteY23" fmla="*/ 9579 h 10000"/>
                  <a:gd name="connsiteX24" fmla="*/ 35 w 10035"/>
                  <a:gd name="connsiteY24" fmla="*/ 9423 h 10000"/>
                  <a:gd name="connsiteX25" fmla="*/ 0 w 10035"/>
                  <a:gd name="connsiteY25" fmla="*/ 2691 h 10000"/>
                  <a:gd name="connsiteX26" fmla="*/ 35 w 10035"/>
                  <a:gd name="connsiteY26" fmla="*/ 292 h 10000"/>
                  <a:gd name="connsiteX27" fmla="*/ 66 w 10035"/>
                  <a:gd name="connsiteY27" fmla="*/ 201 h 10000"/>
                  <a:gd name="connsiteX28" fmla="*/ 128 w 10035"/>
                  <a:gd name="connsiteY28" fmla="*/ 133 h 10000"/>
                  <a:gd name="connsiteX29" fmla="*/ 261 w 10035"/>
                  <a:gd name="connsiteY29" fmla="*/ 76 h 10000"/>
                  <a:gd name="connsiteX30" fmla="*/ 405 w 10035"/>
                  <a:gd name="connsiteY30" fmla="*/ 42 h 10000"/>
                  <a:gd name="connsiteX31" fmla="*/ 591 w 10035"/>
                  <a:gd name="connsiteY31" fmla="*/ 23 h 10000"/>
                  <a:gd name="connsiteX32" fmla="*/ 807 w 10035"/>
                  <a:gd name="connsiteY32" fmla="*/ 8 h 10000"/>
                  <a:gd name="connsiteX33" fmla="*/ 1043 w 10035"/>
                  <a:gd name="connsiteY33" fmla="*/ 0 h 10000"/>
                  <a:gd name="connsiteX34" fmla="*/ 1311 w 10035"/>
                  <a:gd name="connsiteY34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9582 w 10035"/>
                  <a:gd name="connsiteY16" fmla="*/ 9833 h 10000"/>
                  <a:gd name="connsiteX17" fmla="*/ 1588 w 10035"/>
                  <a:gd name="connsiteY17" fmla="*/ 10000 h 10000"/>
                  <a:gd name="connsiteX18" fmla="*/ 1177 w 10035"/>
                  <a:gd name="connsiteY18" fmla="*/ 9985 h 10000"/>
                  <a:gd name="connsiteX19" fmla="*/ 807 w 10035"/>
                  <a:gd name="connsiteY19" fmla="*/ 9924 h 10000"/>
                  <a:gd name="connsiteX20" fmla="*/ 498 w 10035"/>
                  <a:gd name="connsiteY20" fmla="*/ 9833 h 10000"/>
                  <a:gd name="connsiteX21" fmla="*/ 261 w 10035"/>
                  <a:gd name="connsiteY21" fmla="*/ 9715 h 10000"/>
                  <a:gd name="connsiteX22" fmla="*/ 86 w 10035"/>
                  <a:gd name="connsiteY22" fmla="*/ 9579 h 10000"/>
                  <a:gd name="connsiteX23" fmla="*/ 35 w 10035"/>
                  <a:gd name="connsiteY23" fmla="*/ 9423 h 10000"/>
                  <a:gd name="connsiteX24" fmla="*/ 0 w 10035"/>
                  <a:gd name="connsiteY24" fmla="*/ 2691 h 10000"/>
                  <a:gd name="connsiteX25" fmla="*/ 35 w 10035"/>
                  <a:gd name="connsiteY25" fmla="*/ 292 h 10000"/>
                  <a:gd name="connsiteX26" fmla="*/ 66 w 10035"/>
                  <a:gd name="connsiteY26" fmla="*/ 201 h 10000"/>
                  <a:gd name="connsiteX27" fmla="*/ 128 w 10035"/>
                  <a:gd name="connsiteY27" fmla="*/ 133 h 10000"/>
                  <a:gd name="connsiteX28" fmla="*/ 261 w 10035"/>
                  <a:gd name="connsiteY28" fmla="*/ 76 h 10000"/>
                  <a:gd name="connsiteX29" fmla="*/ 405 w 10035"/>
                  <a:gd name="connsiteY29" fmla="*/ 42 h 10000"/>
                  <a:gd name="connsiteX30" fmla="*/ 591 w 10035"/>
                  <a:gd name="connsiteY30" fmla="*/ 23 h 10000"/>
                  <a:gd name="connsiteX31" fmla="*/ 807 w 10035"/>
                  <a:gd name="connsiteY31" fmla="*/ 8 h 10000"/>
                  <a:gd name="connsiteX32" fmla="*/ 1043 w 10035"/>
                  <a:gd name="connsiteY32" fmla="*/ 0 h 10000"/>
                  <a:gd name="connsiteX33" fmla="*/ 1311 w 10035"/>
                  <a:gd name="connsiteY33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9829 w 10035"/>
                  <a:gd name="connsiteY15" fmla="*/ 9715 h 10000"/>
                  <a:gd name="connsiteX16" fmla="*/ 1588 w 10035"/>
                  <a:gd name="connsiteY16" fmla="*/ 10000 h 10000"/>
                  <a:gd name="connsiteX17" fmla="*/ 1177 w 10035"/>
                  <a:gd name="connsiteY17" fmla="*/ 9985 h 10000"/>
                  <a:gd name="connsiteX18" fmla="*/ 807 w 10035"/>
                  <a:gd name="connsiteY18" fmla="*/ 9924 h 10000"/>
                  <a:gd name="connsiteX19" fmla="*/ 498 w 10035"/>
                  <a:gd name="connsiteY19" fmla="*/ 9833 h 10000"/>
                  <a:gd name="connsiteX20" fmla="*/ 261 w 10035"/>
                  <a:gd name="connsiteY20" fmla="*/ 9715 h 10000"/>
                  <a:gd name="connsiteX21" fmla="*/ 86 w 10035"/>
                  <a:gd name="connsiteY21" fmla="*/ 9579 h 10000"/>
                  <a:gd name="connsiteX22" fmla="*/ 35 w 10035"/>
                  <a:gd name="connsiteY22" fmla="*/ 9423 h 10000"/>
                  <a:gd name="connsiteX23" fmla="*/ 0 w 10035"/>
                  <a:gd name="connsiteY23" fmla="*/ 2691 h 10000"/>
                  <a:gd name="connsiteX24" fmla="*/ 35 w 10035"/>
                  <a:gd name="connsiteY24" fmla="*/ 292 h 10000"/>
                  <a:gd name="connsiteX25" fmla="*/ 66 w 10035"/>
                  <a:gd name="connsiteY25" fmla="*/ 201 h 10000"/>
                  <a:gd name="connsiteX26" fmla="*/ 128 w 10035"/>
                  <a:gd name="connsiteY26" fmla="*/ 133 h 10000"/>
                  <a:gd name="connsiteX27" fmla="*/ 261 w 10035"/>
                  <a:gd name="connsiteY27" fmla="*/ 76 h 10000"/>
                  <a:gd name="connsiteX28" fmla="*/ 405 w 10035"/>
                  <a:gd name="connsiteY28" fmla="*/ 42 h 10000"/>
                  <a:gd name="connsiteX29" fmla="*/ 591 w 10035"/>
                  <a:gd name="connsiteY29" fmla="*/ 23 h 10000"/>
                  <a:gd name="connsiteX30" fmla="*/ 807 w 10035"/>
                  <a:gd name="connsiteY30" fmla="*/ 8 h 10000"/>
                  <a:gd name="connsiteX31" fmla="*/ 1043 w 10035"/>
                  <a:gd name="connsiteY31" fmla="*/ 0 h 10000"/>
                  <a:gd name="connsiteX32" fmla="*/ 1311 w 10035"/>
                  <a:gd name="connsiteY32" fmla="*/ 0 h 10000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0035 w 10035"/>
                  <a:gd name="connsiteY13" fmla="*/ 9423 h 10000"/>
                  <a:gd name="connsiteX14" fmla="*/ 9973 w 10035"/>
                  <a:gd name="connsiteY14" fmla="*/ 9579 h 10000"/>
                  <a:gd name="connsiteX15" fmla="*/ 1588 w 10035"/>
                  <a:gd name="connsiteY15" fmla="*/ 10000 h 10000"/>
                  <a:gd name="connsiteX16" fmla="*/ 1177 w 10035"/>
                  <a:gd name="connsiteY16" fmla="*/ 9985 h 10000"/>
                  <a:gd name="connsiteX17" fmla="*/ 807 w 10035"/>
                  <a:gd name="connsiteY17" fmla="*/ 9924 h 10000"/>
                  <a:gd name="connsiteX18" fmla="*/ 498 w 10035"/>
                  <a:gd name="connsiteY18" fmla="*/ 9833 h 10000"/>
                  <a:gd name="connsiteX19" fmla="*/ 261 w 10035"/>
                  <a:gd name="connsiteY19" fmla="*/ 9715 h 10000"/>
                  <a:gd name="connsiteX20" fmla="*/ 86 w 10035"/>
                  <a:gd name="connsiteY20" fmla="*/ 9579 h 10000"/>
                  <a:gd name="connsiteX21" fmla="*/ 35 w 10035"/>
                  <a:gd name="connsiteY21" fmla="*/ 9423 h 10000"/>
                  <a:gd name="connsiteX22" fmla="*/ 0 w 10035"/>
                  <a:gd name="connsiteY22" fmla="*/ 2691 h 10000"/>
                  <a:gd name="connsiteX23" fmla="*/ 35 w 10035"/>
                  <a:gd name="connsiteY23" fmla="*/ 292 h 10000"/>
                  <a:gd name="connsiteX24" fmla="*/ 66 w 10035"/>
                  <a:gd name="connsiteY24" fmla="*/ 201 h 10000"/>
                  <a:gd name="connsiteX25" fmla="*/ 128 w 10035"/>
                  <a:gd name="connsiteY25" fmla="*/ 133 h 10000"/>
                  <a:gd name="connsiteX26" fmla="*/ 261 w 10035"/>
                  <a:gd name="connsiteY26" fmla="*/ 76 h 10000"/>
                  <a:gd name="connsiteX27" fmla="*/ 405 w 10035"/>
                  <a:gd name="connsiteY27" fmla="*/ 42 h 10000"/>
                  <a:gd name="connsiteX28" fmla="*/ 591 w 10035"/>
                  <a:gd name="connsiteY28" fmla="*/ 23 h 10000"/>
                  <a:gd name="connsiteX29" fmla="*/ 807 w 10035"/>
                  <a:gd name="connsiteY29" fmla="*/ 8 h 10000"/>
                  <a:gd name="connsiteX30" fmla="*/ 1043 w 10035"/>
                  <a:gd name="connsiteY30" fmla="*/ 0 h 10000"/>
                  <a:gd name="connsiteX31" fmla="*/ 1311 w 10035"/>
                  <a:gd name="connsiteY31" fmla="*/ 0 h 10000"/>
                  <a:gd name="connsiteX0" fmla="*/ 1311 w 10035"/>
                  <a:gd name="connsiteY0" fmla="*/ 0 h 10136"/>
                  <a:gd name="connsiteX1" fmla="*/ 1588 w 10035"/>
                  <a:gd name="connsiteY1" fmla="*/ 0 h 10136"/>
                  <a:gd name="connsiteX2" fmla="*/ 8471 w 10035"/>
                  <a:gd name="connsiteY2" fmla="*/ 0 h 10136"/>
                  <a:gd name="connsiteX3" fmla="*/ 8759 w 10035"/>
                  <a:gd name="connsiteY3" fmla="*/ 0 h 10136"/>
                  <a:gd name="connsiteX4" fmla="*/ 9016 w 10035"/>
                  <a:gd name="connsiteY4" fmla="*/ 0 h 10136"/>
                  <a:gd name="connsiteX5" fmla="*/ 9263 w 10035"/>
                  <a:gd name="connsiteY5" fmla="*/ 8 h 10136"/>
                  <a:gd name="connsiteX6" fmla="*/ 9490 w 10035"/>
                  <a:gd name="connsiteY6" fmla="*/ 23 h 10136"/>
                  <a:gd name="connsiteX7" fmla="*/ 9675 w 10035"/>
                  <a:gd name="connsiteY7" fmla="*/ 42 h 10136"/>
                  <a:gd name="connsiteX8" fmla="*/ 9829 w 10035"/>
                  <a:gd name="connsiteY8" fmla="*/ 76 h 10136"/>
                  <a:gd name="connsiteX9" fmla="*/ 9942 w 10035"/>
                  <a:gd name="connsiteY9" fmla="*/ 133 h 10136"/>
                  <a:gd name="connsiteX10" fmla="*/ 10014 w 10035"/>
                  <a:gd name="connsiteY10" fmla="*/ 201 h 10136"/>
                  <a:gd name="connsiteX11" fmla="*/ 10035 w 10035"/>
                  <a:gd name="connsiteY11" fmla="*/ 292 h 10136"/>
                  <a:gd name="connsiteX12" fmla="*/ 10001 w 10035"/>
                  <a:gd name="connsiteY12" fmla="*/ 2673 h 10136"/>
                  <a:gd name="connsiteX13" fmla="*/ 10035 w 10035"/>
                  <a:gd name="connsiteY13" fmla="*/ 9423 h 10136"/>
                  <a:gd name="connsiteX14" fmla="*/ 1588 w 10035"/>
                  <a:gd name="connsiteY14" fmla="*/ 10000 h 10136"/>
                  <a:gd name="connsiteX15" fmla="*/ 1177 w 10035"/>
                  <a:gd name="connsiteY15" fmla="*/ 9985 h 10136"/>
                  <a:gd name="connsiteX16" fmla="*/ 807 w 10035"/>
                  <a:gd name="connsiteY16" fmla="*/ 9924 h 10136"/>
                  <a:gd name="connsiteX17" fmla="*/ 498 w 10035"/>
                  <a:gd name="connsiteY17" fmla="*/ 9833 h 10136"/>
                  <a:gd name="connsiteX18" fmla="*/ 261 w 10035"/>
                  <a:gd name="connsiteY18" fmla="*/ 9715 h 10136"/>
                  <a:gd name="connsiteX19" fmla="*/ 86 w 10035"/>
                  <a:gd name="connsiteY19" fmla="*/ 9579 h 10136"/>
                  <a:gd name="connsiteX20" fmla="*/ 35 w 10035"/>
                  <a:gd name="connsiteY20" fmla="*/ 9423 h 10136"/>
                  <a:gd name="connsiteX21" fmla="*/ 0 w 10035"/>
                  <a:gd name="connsiteY21" fmla="*/ 2691 h 10136"/>
                  <a:gd name="connsiteX22" fmla="*/ 35 w 10035"/>
                  <a:gd name="connsiteY22" fmla="*/ 292 h 10136"/>
                  <a:gd name="connsiteX23" fmla="*/ 66 w 10035"/>
                  <a:gd name="connsiteY23" fmla="*/ 201 h 10136"/>
                  <a:gd name="connsiteX24" fmla="*/ 128 w 10035"/>
                  <a:gd name="connsiteY24" fmla="*/ 133 h 10136"/>
                  <a:gd name="connsiteX25" fmla="*/ 261 w 10035"/>
                  <a:gd name="connsiteY25" fmla="*/ 76 h 10136"/>
                  <a:gd name="connsiteX26" fmla="*/ 405 w 10035"/>
                  <a:gd name="connsiteY26" fmla="*/ 42 h 10136"/>
                  <a:gd name="connsiteX27" fmla="*/ 591 w 10035"/>
                  <a:gd name="connsiteY27" fmla="*/ 23 h 10136"/>
                  <a:gd name="connsiteX28" fmla="*/ 807 w 10035"/>
                  <a:gd name="connsiteY28" fmla="*/ 8 h 10136"/>
                  <a:gd name="connsiteX29" fmla="*/ 1043 w 10035"/>
                  <a:gd name="connsiteY29" fmla="*/ 0 h 10136"/>
                  <a:gd name="connsiteX30" fmla="*/ 1311 w 10035"/>
                  <a:gd name="connsiteY30" fmla="*/ 0 h 10136"/>
                  <a:gd name="connsiteX0" fmla="*/ 1311 w 10035"/>
                  <a:gd name="connsiteY0" fmla="*/ 0 h 10000"/>
                  <a:gd name="connsiteX1" fmla="*/ 1588 w 10035"/>
                  <a:gd name="connsiteY1" fmla="*/ 0 h 10000"/>
                  <a:gd name="connsiteX2" fmla="*/ 8471 w 10035"/>
                  <a:gd name="connsiteY2" fmla="*/ 0 h 10000"/>
                  <a:gd name="connsiteX3" fmla="*/ 8759 w 10035"/>
                  <a:gd name="connsiteY3" fmla="*/ 0 h 10000"/>
                  <a:gd name="connsiteX4" fmla="*/ 9016 w 10035"/>
                  <a:gd name="connsiteY4" fmla="*/ 0 h 10000"/>
                  <a:gd name="connsiteX5" fmla="*/ 9263 w 10035"/>
                  <a:gd name="connsiteY5" fmla="*/ 8 h 10000"/>
                  <a:gd name="connsiteX6" fmla="*/ 9490 w 10035"/>
                  <a:gd name="connsiteY6" fmla="*/ 23 h 10000"/>
                  <a:gd name="connsiteX7" fmla="*/ 9675 w 10035"/>
                  <a:gd name="connsiteY7" fmla="*/ 42 h 10000"/>
                  <a:gd name="connsiteX8" fmla="*/ 9829 w 10035"/>
                  <a:gd name="connsiteY8" fmla="*/ 76 h 10000"/>
                  <a:gd name="connsiteX9" fmla="*/ 9942 w 10035"/>
                  <a:gd name="connsiteY9" fmla="*/ 133 h 10000"/>
                  <a:gd name="connsiteX10" fmla="*/ 10014 w 10035"/>
                  <a:gd name="connsiteY10" fmla="*/ 201 h 10000"/>
                  <a:gd name="connsiteX11" fmla="*/ 10035 w 10035"/>
                  <a:gd name="connsiteY11" fmla="*/ 292 h 10000"/>
                  <a:gd name="connsiteX12" fmla="*/ 10001 w 10035"/>
                  <a:gd name="connsiteY12" fmla="*/ 2673 h 10000"/>
                  <a:gd name="connsiteX13" fmla="*/ 1588 w 10035"/>
                  <a:gd name="connsiteY13" fmla="*/ 10000 h 10000"/>
                  <a:gd name="connsiteX14" fmla="*/ 1177 w 10035"/>
                  <a:gd name="connsiteY14" fmla="*/ 9985 h 10000"/>
                  <a:gd name="connsiteX15" fmla="*/ 807 w 10035"/>
                  <a:gd name="connsiteY15" fmla="*/ 9924 h 10000"/>
                  <a:gd name="connsiteX16" fmla="*/ 498 w 10035"/>
                  <a:gd name="connsiteY16" fmla="*/ 9833 h 10000"/>
                  <a:gd name="connsiteX17" fmla="*/ 261 w 10035"/>
                  <a:gd name="connsiteY17" fmla="*/ 9715 h 10000"/>
                  <a:gd name="connsiteX18" fmla="*/ 86 w 10035"/>
                  <a:gd name="connsiteY18" fmla="*/ 9579 h 10000"/>
                  <a:gd name="connsiteX19" fmla="*/ 35 w 10035"/>
                  <a:gd name="connsiteY19" fmla="*/ 9423 h 10000"/>
                  <a:gd name="connsiteX20" fmla="*/ 0 w 10035"/>
                  <a:gd name="connsiteY20" fmla="*/ 2691 h 10000"/>
                  <a:gd name="connsiteX21" fmla="*/ 35 w 10035"/>
                  <a:gd name="connsiteY21" fmla="*/ 292 h 10000"/>
                  <a:gd name="connsiteX22" fmla="*/ 66 w 10035"/>
                  <a:gd name="connsiteY22" fmla="*/ 201 h 10000"/>
                  <a:gd name="connsiteX23" fmla="*/ 128 w 10035"/>
                  <a:gd name="connsiteY23" fmla="*/ 133 h 10000"/>
                  <a:gd name="connsiteX24" fmla="*/ 261 w 10035"/>
                  <a:gd name="connsiteY24" fmla="*/ 76 h 10000"/>
                  <a:gd name="connsiteX25" fmla="*/ 405 w 10035"/>
                  <a:gd name="connsiteY25" fmla="*/ 42 h 10000"/>
                  <a:gd name="connsiteX26" fmla="*/ 591 w 10035"/>
                  <a:gd name="connsiteY26" fmla="*/ 23 h 10000"/>
                  <a:gd name="connsiteX27" fmla="*/ 807 w 10035"/>
                  <a:gd name="connsiteY27" fmla="*/ 8 h 10000"/>
                  <a:gd name="connsiteX28" fmla="*/ 1043 w 10035"/>
                  <a:gd name="connsiteY28" fmla="*/ 0 h 10000"/>
                  <a:gd name="connsiteX29" fmla="*/ 1311 w 10035"/>
                  <a:gd name="connsiteY29" fmla="*/ 0 h 10000"/>
                  <a:gd name="connsiteX0" fmla="*/ 1311 w 10035"/>
                  <a:gd name="connsiteY0" fmla="*/ 0 h 9985"/>
                  <a:gd name="connsiteX1" fmla="*/ 1588 w 10035"/>
                  <a:gd name="connsiteY1" fmla="*/ 0 h 9985"/>
                  <a:gd name="connsiteX2" fmla="*/ 8471 w 10035"/>
                  <a:gd name="connsiteY2" fmla="*/ 0 h 9985"/>
                  <a:gd name="connsiteX3" fmla="*/ 8759 w 10035"/>
                  <a:gd name="connsiteY3" fmla="*/ 0 h 9985"/>
                  <a:gd name="connsiteX4" fmla="*/ 9016 w 10035"/>
                  <a:gd name="connsiteY4" fmla="*/ 0 h 9985"/>
                  <a:gd name="connsiteX5" fmla="*/ 9263 w 10035"/>
                  <a:gd name="connsiteY5" fmla="*/ 8 h 9985"/>
                  <a:gd name="connsiteX6" fmla="*/ 9490 w 10035"/>
                  <a:gd name="connsiteY6" fmla="*/ 23 h 9985"/>
                  <a:gd name="connsiteX7" fmla="*/ 9675 w 10035"/>
                  <a:gd name="connsiteY7" fmla="*/ 42 h 9985"/>
                  <a:gd name="connsiteX8" fmla="*/ 9829 w 10035"/>
                  <a:gd name="connsiteY8" fmla="*/ 76 h 9985"/>
                  <a:gd name="connsiteX9" fmla="*/ 9942 w 10035"/>
                  <a:gd name="connsiteY9" fmla="*/ 133 h 9985"/>
                  <a:gd name="connsiteX10" fmla="*/ 10014 w 10035"/>
                  <a:gd name="connsiteY10" fmla="*/ 201 h 9985"/>
                  <a:gd name="connsiteX11" fmla="*/ 10035 w 10035"/>
                  <a:gd name="connsiteY11" fmla="*/ 292 h 9985"/>
                  <a:gd name="connsiteX12" fmla="*/ 10001 w 10035"/>
                  <a:gd name="connsiteY12" fmla="*/ 2673 h 9985"/>
                  <a:gd name="connsiteX13" fmla="*/ 1177 w 10035"/>
                  <a:gd name="connsiteY13" fmla="*/ 9985 h 9985"/>
                  <a:gd name="connsiteX14" fmla="*/ 807 w 10035"/>
                  <a:gd name="connsiteY14" fmla="*/ 9924 h 9985"/>
                  <a:gd name="connsiteX15" fmla="*/ 498 w 10035"/>
                  <a:gd name="connsiteY15" fmla="*/ 9833 h 9985"/>
                  <a:gd name="connsiteX16" fmla="*/ 261 w 10035"/>
                  <a:gd name="connsiteY16" fmla="*/ 9715 h 9985"/>
                  <a:gd name="connsiteX17" fmla="*/ 86 w 10035"/>
                  <a:gd name="connsiteY17" fmla="*/ 9579 h 9985"/>
                  <a:gd name="connsiteX18" fmla="*/ 35 w 10035"/>
                  <a:gd name="connsiteY18" fmla="*/ 9423 h 9985"/>
                  <a:gd name="connsiteX19" fmla="*/ 0 w 10035"/>
                  <a:gd name="connsiteY19" fmla="*/ 2691 h 9985"/>
                  <a:gd name="connsiteX20" fmla="*/ 35 w 10035"/>
                  <a:gd name="connsiteY20" fmla="*/ 292 h 9985"/>
                  <a:gd name="connsiteX21" fmla="*/ 66 w 10035"/>
                  <a:gd name="connsiteY21" fmla="*/ 201 h 9985"/>
                  <a:gd name="connsiteX22" fmla="*/ 128 w 10035"/>
                  <a:gd name="connsiteY22" fmla="*/ 133 h 9985"/>
                  <a:gd name="connsiteX23" fmla="*/ 261 w 10035"/>
                  <a:gd name="connsiteY23" fmla="*/ 76 h 9985"/>
                  <a:gd name="connsiteX24" fmla="*/ 405 w 10035"/>
                  <a:gd name="connsiteY24" fmla="*/ 42 h 9985"/>
                  <a:gd name="connsiteX25" fmla="*/ 591 w 10035"/>
                  <a:gd name="connsiteY25" fmla="*/ 23 h 9985"/>
                  <a:gd name="connsiteX26" fmla="*/ 807 w 10035"/>
                  <a:gd name="connsiteY26" fmla="*/ 8 h 9985"/>
                  <a:gd name="connsiteX27" fmla="*/ 1043 w 10035"/>
                  <a:gd name="connsiteY27" fmla="*/ 0 h 9985"/>
                  <a:gd name="connsiteX28" fmla="*/ 1311 w 10035"/>
                  <a:gd name="connsiteY28" fmla="*/ 0 h 9985"/>
                  <a:gd name="connsiteX0" fmla="*/ 1306 w 10000"/>
                  <a:gd name="connsiteY0" fmla="*/ 0 h 9939"/>
                  <a:gd name="connsiteX1" fmla="*/ 1582 w 10000"/>
                  <a:gd name="connsiteY1" fmla="*/ 0 h 9939"/>
                  <a:gd name="connsiteX2" fmla="*/ 8441 w 10000"/>
                  <a:gd name="connsiteY2" fmla="*/ 0 h 9939"/>
                  <a:gd name="connsiteX3" fmla="*/ 8728 w 10000"/>
                  <a:gd name="connsiteY3" fmla="*/ 0 h 9939"/>
                  <a:gd name="connsiteX4" fmla="*/ 8985 w 10000"/>
                  <a:gd name="connsiteY4" fmla="*/ 0 h 9939"/>
                  <a:gd name="connsiteX5" fmla="*/ 9231 w 10000"/>
                  <a:gd name="connsiteY5" fmla="*/ 8 h 9939"/>
                  <a:gd name="connsiteX6" fmla="*/ 9457 w 10000"/>
                  <a:gd name="connsiteY6" fmla="*/ 23 h 9939"/>
                  <a:gd name="connsiteX7" fmla="*/ 9641 w 10000"/>
                  <a:gd name="connsiteY7" fmla="*/ 42 h 9939"/>
                  <a:gd name="connsiteX8" fmla="*/ 9795 w 10000"/>
                  <a:gd name="connsiteY8" fmla="*/ 76 h 9939"/>
                  <a:gd name="connsiteX9" fmla="*/ 9907 w 10000"/>
                  <a:gd name="connsiteY9" fmla="*/ 133 h 9939"/>
                  <a:gd name="connsiteX10" fmla="*/ 9979 w 10000"/>
                  <a:gd name="connsiteY10" fmla="*/ 201 h 9939"/>
                  <a:gd name="connsiteX11" fmla="*/ 10000 w 10000"/>
                  <a:gd name="connsiteY11" fmla="*/ 292 h 9939"/>
                  <a:gd name="connsiteX12" fmla="*/ 9966 w 10000"/>
                  <a:gd name="connsiteY12" fmla="*/ 2677 h 9939"/>
                  <a:gd name="connsiteX13" fmla="*/ 804 w 10000"/>
                  <a:gd name="connsiteY13" fmla="*/ 9939 h 9939"/>
                  <a:gd name="connsiteX14" fmla="*/ 496 w 10000"/>
                  <a:gd name="connsiteY14" fmla="*/ 9848 h 9939"/>
                  <a:gd name="connsiteX15" fmla="*/ 260 w 10000"/>
                  <a:gd name="connsiteY15" fmla="*/ 9730 h 9939"/>
                  <a:gd name="connsiteX16" fmla="*/ 86 w 10000"/>
                  <a:gd name="connsiteY16" fmla="*/ 9593 h 9939"/>
                  <a:gd name="connsiteX17" fmla="*/ 35 w 10000"/>
                  <a:gd name="connsiteY17" fmla="*/ 9437 h 9939"/>
                  <a:gd name="connsiteX18" fmla="*/ 0 w 10000"/>
                  <a:gd name="connsiteY18" fmla="*/ 2695 h 9939"/>
                  <a:gd name="connsiteX19" fmla="*/ 35 w 10000"/>
                  <a:gd name="connsiteY19" fmla="*/ 292 h 9939"/>
                  <a:gd name="connsiteX20" fmla="*/ 66 w 10000"/>
                  <a:gd name="connsiteY20" fmla="*/ 201 h 9939"/>
                  <a:gd name="connsiteX21" fmla="*/ 128 w 10000"/>
                  <a:gd name="connsiteY21" fmla="*/ 133 h 9939"/>
                  <a:gd name="connsiteX22" fmla="*/ 260 w 10000"/>
                  <a:gd name="connsiteY22" fmla="*/ 76 h 9939"/>
                  <a:gd name="connsiteX23" fmla="*/ 404 w 10000"/>
                  <a:gd name="connsiteY23" fmla="*/ 42 h 9939"/>
                  <a:gd name="connsiteX24" fmla="*/ 589 w 10000"/>
                  <a:gd name="connsiteY24" fmla="*/ 23 h 9939"/>
                  <a:gd name="connsiteX25" fmla="*/ 804 w 10000"/>
                  <a:gd name="connsiteY25" fmla="*/ 8 h 9939"/>
                  <a:gd name="connsiteX26" fmla="*/ 1039 w 10000"/>
                  <a:gd name="connsiteY26" fmla="*/ 0 h 9939"/>
                  <a:gd name="connsiteX27" fmla="*/ 1306 w 10000"/>
                  <a:gd name="connsiteY27" fmla="*/ 0 h 9939"/>
                  <a:gd name="connsiteX0" fmla="*/ 1306 w 10000"/>
                  <a:gd name="connsiteY0" fmla="*/ 0 h 9908"/>
                  <a:gd name="connsiteX1" fmla="*/ 1582 w 10000"/>
                  <a:gd name="connsiteY1" fmla="*/ 0 h 9908"/>
                  <a:gd name="connsiteX2" fmla="*/ 8441 w 10000"/>
                  <a:gd name="connsiteY2" fmla="*/ 0 h 9908"/>
                  <a:gd name="connsiteX3" fmla="*/ 8728 w 10000"/>
                  <a:gd name="connsiteY3" fmla="*/ 0 h 9908"/>
                  <a:gd name="connsiteX4" fmla="*/ 8985 w 10000"/>
                  <a:gd name="connsiteY4" fmla="*/ 0 h 9908"/>
                  <a:gd name="connsiteX5" fmla="*/ 9231 w 10000"/>
                  <a:gd name="connsiteY5" fmla="*/ 8 h 9908"/>
                  <a:gd name="connsiteX6" fmla="*/ 9457 w 10000"/>
                  <a:gd name="connsiteY6" fmla="*/ 23 h 9908"/>
                  <a:gd name="connsiteX7" fmla="*/ 9641 w 10000"/>
                  <a:gd name="connsiteY7" fmla="*/ 42 h 9908"/>
                  <a:gd name="connsiteX8" fmla="*/ 9795 w 10000"/>
                  <a:gd name="connsiteY8" fmla="*/ 76 h 9908"/>
                  <a:gd name="connsiteX9" fmla="*/ 9907 w 10000"/>
                  <a:gd name="connsiteY9" fmla="*/ 134 h 9908"/>
                  <a:gd name="connsiteX10" fmla="*/ 9979 w 10000"/>
                  <a:gd name="connsiteY10" fmla="*/ 202 h 9908"/>
                  <a:gd name="connsiteX11" fmla="*/ 10000 w 10000"/>
                  <a:gd name="connsiteY11" fmla="*/ 294 h 9908"/>
                  <a:gd name="connsiteX12" fmla="*/ 9966 w 10000"/>
                  <a:gd name="connsiteY12" fmla="*/ 2693 h 9908"/>
                  <a:gd name="connsiteX13" fmla="*/ 496 w 10000"/>
                  <a:gd name="connsiteY13" fmla="*/ 9908 h 9908"/>
                  <a:gd name="connsiteX14" fmla="*/ 260 w 10000"/>
                  <a:gd name="connsiteY14" fmla="*/ 9790 h 9908"/>
                  <a:gd name="connsiteX15" fmla="*/ 86 w 10000"/>
                  <a:gd name="connsiteY15" fmla="*/ 9652 h 9908"/>
                  <a:gd name="connsiteX16" fmla="*/ 35 w 10000"/>
                  <a:gd name="connsiteY16" fmla="*/ 9495 h 9908"/>
                  <a:gd name="connsiteX17" fmla="*/ 0 w 10000"/>
                  <a:gd name="connsiteY17" fmla="*/ 2712 h 9908"/>
                  <a:gd name="connsiteX18" fmla="*/ 35 w 10000"/>
                  <a:gd name="connsiteY18" fmla="*/ 294 h 9908"/>
                  <a:gd name="connsiteX19" fmla="*/ 66 w 10000"/>
                  <a:gd name="connsiteY19" fmla="*/ 202 h 9908"/>
                  <a:gd name="connsiteX20" fmla="*/ 128 w 10000"/>
                  <a:gd name="connsiteY20" fmla="*/ 134 h 9908"/>
                  <a:gd name="connsiteX21" fmla="*/ 260 w 10000"/>
                  <a:gd name="connsiteY21" fmla="*/ 76 h 9908"/>
                  <a:gd name="connsiteX22" fmla="*/ 404 w 10000"/>
                  <a:gd name="connsiteY22" fmla="*/ 42 h 9908"/>
                  <a:gd name="connsiteX23" fmla="*/ 589 w 10000"/>
                  <a:gd name="connsiteY23" fmla="*/ 23 h 9908"/>
                  <a:gd name="connsiteX24" fmla="*/ 804 w 10000"/>
                  <a:gd name="connsiteY24" fmla="*/ 8 h 9908"/>
                  <a:gd name="connsiteX25" fmla="*/ 1039 w 10000"/>
                  <a:gd name="connsiteY25" fmla="*/ 0 h 9908"/>
                  <a:gd name="connsiteX26" fmla="*/ 1306 w 10000"/>
                  <a:gd name="connsiteY26" fmla="*/ 0 h 9908"/>
                  <a:gd name="connsiteX0" fmla="*/ 1306 w 10000"/>
                  <a:gd name="connsiteY0" fmla="*/ 0 h 9881"/>
                  <a:gd name="connsiteX1" fmla="*/ 1582 w 10000"/>
                  <a:gd name="connsiteY1" fmla="*/ 0 h 9881"/>
                  <a:gd name="connsiteX2" fmla="*/ 8441 w 10000"/>
                  <a:gd name="connsiteY2" fmla="*/ 0 h 9881"/>
                  <a:gd name="connsiteX3" fmla="*/ 8728 w 10000"/>
                  <a:gd name="connsiteY3" fmla="*/ 0 h 9881"/>
                  <a:gd name="connsiteX4" fmla="*/ 8985 w 10000"/>
                  <a:gd name="connsiteY4" fmla="*/ 0 h 9881"/>
                  <a:gd name="connsiteX5" fmla="*/ 9231 w 10000"/>
                  <a:gd name="connsiteY5" fmla="*/ 8 h 9881"/>
                  <a:gd name="connsiteX6" fmla="*/ 9457 w 10000"/>
                  <a:gd name="connsiteY6" fmla="*/ 23 h 9881"/>
                  <a:gd name="connsiteX7" fmla="*/ 9641 w 10000"/>
                  <a:gd name="connsiteY7" fmla="*/ 42 h 9881"/>
                  <a:gd name="connsiteX8" fmla="*/ 9795 w 10000"/>
                  <a:gd name="connsiteY8" fmla="*/ 77 h 9881"/>
                  <a:gd name="connsiteX9" fmla="*/ 9907 w 10000"/>
                  <a:gd name="connsiteY9" fmla="*/ 135 h 9881"/>
                  <a:gd name="connsiteX10" fmla="*/ 9979 w 10000"/>
                  <a:gd name="connsiteY10" fmla="*/ 204 h 9881"/>
                  <a:gd name="connsiteX11" fmla="*/ 10000 w 10000"/>
                  <a:gd name="connsiteY11" fmla="*/ 297 h 9881"/>
                  <a:gd name="connsiteX12" fmla="*/ 9966 w 10000"/>
                  <a:gd name="connsiteY12" fmla="*/ 2718 h 9881"/>
                  <a:gd name="connsiteX13" fmla="*/ 260 w 10000"/>
                  <a:gd name="connsiteY13" fmla="*/ 9881 h 9881"/>
                  <a:gd name="connsiteX14" fmla="*/ 86 w 10000"/>
                  <a:gd name="connsiteY14" fmla="*/ 9742 h 9881"/>
                  <a:gd name="connsiteX15" fmla="*/ 35 w 10000"/>
                  <a:gd name="connsiteY15" fmla="*/ 9583 h 9881"/>
                  <a:gd name="connsiteX16" fmla="*/ 0 w 10000"/>
                  <a:gd name="connsiteY16" fmla="*/ 2737 h 9881"/>
                  <a:gd name="connsiteX17" fmla="*/ 35 w 10000"/>
                  <a:gd name="connsiteY17" fmla="*/ 297 h 9881"/>
                  <a:gd name="connsiteX18" fmla="*/ 66 w 10000"/>
                  <a:gd name="connsiteY18" fmla="*/ 204 h 9881"/>
                  <a:gd name="connsiteX19" fmla="*/ 128 w 10000"/>
                  <a:gd name="connsiteY19" fmla="*/ 135 h 9881"/>
                  <a:gd name="connsiteX20" fmla="*/ 260 w 10000"/>
                  <a:gd name="connsiteY20" fmla="*/ 77 h 9881"/>
                  <a:gd name="connsiteX21" fmla="*/ 404 w 10000"/>
                  <a:gd name="connsiteY21" fmla="*/ 42 h 9881"/>
                  <a:gd name="connsiteX22" fmla="*/ 589 w 10000"/>
                  <a:gd name="connsiteY22" fmla="*/ 23 h 9881"/>
                  <a:gd name="connsiteX23" fmla="*/ 804 w 10000"/>
                  <a:gd name="connsiteY23" fmla="*/ 8 h 9881"/>
                  <a:gd name="connsiteX24" fmla="*/ 1039 w 10000"/>
                  <a:gd name="connsiteY24" fmla="*/ 0 h 9881"/>
                  <a:gd name="connsiteX25" fmla="*/ 1306 w 10000"/>
                  <a:gd name="connsiteY25" fmla="*/ 0 h 9881"/>
                  <a:gd name="connsiteX0" fmla="*/ 1306 w 10000"/>
                  <a:gd name="connsiteY0" fmla="*/ 0 h 9859"/>
                  <a:gd name="connsiteX1" fmla="*/ 1582 w 10000"/>
                  <a:gd name="connsiteY1" fmla="*/ 0 h 9859"/>
                  <a:gd name="connsiteX2" fmla="*/ 8441 w 10000"/>
                  <a:gd name="connsiteY2" fmla="*/ 0 h 9859"/>
                  <a:gd name="connsiteX3" fmla="*/ 8728 w 10000"/>
                  <a:gd name="connsiteY3" fmla="*/ 0 h 9859"/>
                  <a:gd name="connsiteX4" fmla="*/ 8985 w 10000"/>
                  <a:gd name="connsiteY4" fmla="*/ 0 h 9859"/>
                  <a:gd name="connsiteX5" fmla="*/ 9231 w 10000"/>
                  <a:gd name="connsiteY5" fmla="*/ 8 h 9859"/>
                  <a:gd name="connsiteX6" fmla="*/ 9457 w 10000"/>
                  <a:gd name="connsiteY6" fmla="*/ 23 h 9859"/>
                  <a:gd name="connsiteX7" fmla="*/ 9641 w 10000"/>
                  <a:gd name="connsiteY7" fmla="*/ 43 h 9859"/>
                  <a:gd name="connsiteX8" fmla="*/ 9795 w 10000"/>
                  <a:gd name="connsiteY8" fmla="*/ 78 h 9859"/>
                  <a:gd name="connsiteX9" fmla="*/ 9907 w 10000"/>
                  <a:gd name="connsiteY9" fmla="*/ 137 h 9859"/>
                  <a:gd name="connsiteX10" fmla="*/ 9979 w 10000"/>
                  <a:gd name="connsiteY10" fmla="*/ 206 h 9859"/>
                  <a:gd name="connsiteX11" fmla="*/ 10000 w 10000"/>
                  <a:gd name="connsiteY11" fmla="*/ 301 h 9859"/>
                  <a:gd name="connsiteX12" fmla="*/ 9966 w 10000"/>
                  <a:gd name="connsiteY12" fmla="*/ 2751 h 9859"/>
                  <a:gd name="connsiteX13" fmla="*/ 86 w 10000"/>
                  <a:gd name="connsiteY13" fmla="*/ 9859 h 9859"/>
                  <a:gd name="connsiteX14" fmla="*/ 35 w 10000"/>
                  <a:gd name="connsiteY14" fmla="*/ 9698 h 9859"/>
                  <a:gd name="connsiteX15" fmla="*/ 0 w 10000"/>
                  <a:gd name="connsiteY15" fmla="*/ 2770 h 9859"/>
                  <a:gd name="connsiteX16" fmla="*/ 35 w 10000"/>
                  <a:gd name="connsiteY16" fmla="*/ 301 h 9859"/>
                  <a:gd name="connsiteX17" fmla="*/ 66 w 10000"/>
                  <a:gd name="connsiteY17" fmla="*/ 206 h 9859"/>
                  <a:gd name="connsiteX18" fmla="*/ 128 w 10000"/>
                  <a:gd name="connsiteY18" fmla="*/ 137 h 9859"/>
                  <a:gd name="connsiteX19" fmla="*/ 260 w 10000"/>
                  <a:gd name="connsiteY19" fmla="*/ 78 h 9859"/>
                  <a:gd name="connsiteX20" fmla="*/ 404 w 10000"/>
                  <a:gd name="connsiteY20" fmla="*/ 43 h 9859"/>
                  <a:gd name="connsiteX21" fmla="*/ 589 w 10000"/>
                  <a:gd name="connsiteY21" fmla="*/ 23 h 9859"/>
                  <a:gd name="connsiteX22" fmla="*/ 804 w 10000"/>
                  <a:gd name="connsiteY22" fmla="*/ 8 h 9859"/>
                  <a:gd name="connsiteX23" fmla="*/ 1039 w 10000"/>
                  <a:gd name="connsiteY23" fmla="*/ 0 h 9859"/>
                  <a:gd name="connsiteX24" fmla="*/ 1306 w 10000"/>
                  <a:gd name="connsiteY24" fmla="*/ 0 h 9859"/>
                  <a:gd name="connsiteX0" fmla="*/ 1306 w 10000"/>
                  <a:gd name="connsiteY0" fmla="*/ 0 h 9837"/>
                  <a:gd name="connsiteX1" fmla="*/ 1582 w 10000"/>
                  <a:gd name="connsiteY1" fmla="*/ 0 h 9837"/>
                  <a:gd name="connsiteX2" fmla="*/ 8441 w 10000"/>
                  <a:gd name="connsiteY2" fmla="*/ 0 h 9837"/>
                  <a:gd name="connsiteX3" fmla="*/ 8728 w 10000"/>
                  <a:gd name="connsiteY3" fmla="*/ 0 h 9837"/>
                  <a:gd name="connsiteX4" fmla="*/ 8985 w 10000"/>
                  <a:gd name="connsiteY4" fmla="*/ 0 h 9837"/>
                  <a:gd name="connsiteX5" fmla="*/ 9231 w 10000"/>
                  <a:gd name="connsiteY5" fmla="*/ 8 h 9837"/>
                  <a:gd name="connsiteX6" fmla="*/ 9457 w 10000"/>
                  <a:gd name="connsiteY6" fmla="*/ 23 h 9837"/>
                  <a:gd name="connsiteX7" fmla="*/ 9641 w 10000"/>
                  <a:gd name="connsiteY7" fmla="*/ 44 h 9837"/>
                  <a:gd name="connsiteX8" fmla="*/ 9795 w 10000"/>
                  <a:gd name="connsiteY8" fmla="*/ 79 h 9837"/>
                  <a:gd name="connsiteX9" fmla="*/ 9907 w 10000"/>
                  <a:gd name="connsiteY9" fmla="*/ 139 h 9837"/>
                  <a:gd name="connsiteX10" fmla="*/ 9979 w 10000"/>
                  <a:gd name="connsiteY10" fmla="*/ 209 h 9837"/>
                  <a:gd name="connsiteX11" fmla="*/ 10000 w 10000"/>
                  <a:gd name="connsiteY11" fmla="*/ 305 h 9837"/>
                  <a:gd name="connsiteX12" fmla="*/ 9966 w 10000"/>
                  <a:gd name="connsiteY12" fmla="*/ 2790 h 9837"/>
                  <a:gd name="connsiteX13" fmla="*/ 35 w 10000"/>
                  <a:gd name="connsiteY13" fmla="*/ 9837 h 9837"/>
                  <a:gd name="connsiteX14" fmla="*/ 0 w 10000"/>
                  <a:gd name="connsiteY14" fmla="*/ 2810 h 9837"/>
                  <a:gd name="connsiteX15" fmla="*/ 35 w 10000"/>
                  <a:gd name="connsiteY15" fmla="*/ 305 h 9837"/>
                  <a:gd name="connsiteX16" fmla="*/ 66 w 10000"/>
                  <a:gd name="connsiteY16" fmla="*/ 209 h 9837"/>
                  <a:gd name="connsiteX17" fmla="*/ 128 w 10000"/>
                  <a:gd name="connsiteY17" fmla="*/ 139 h 9837"/>
                  <a:gd name="connsiteX18" fmla="*/ 260 w 10000"/>
                  <a:gd name="connsiteY18" fmla="*/ 79 h 9837"/>
                  <a:gd name="connsiteX19" fmla="*/ 404 w 10000"/>
                  <a:gd name="connsiteY19" fmla="*/ 44 h 9837"/>
                  <a:gd name="connsiteX20" fmla="*/ 589 w 10000"/>
                  <a:gd name="connsiteY20" fmla="*/ 23 h 9837"/>
                  <a:gd name="connsiteX21" fmla="*/ 804 w 10000"/>
                  <a:gd name="connsiteY21" fmla="*/ 8 h 9837"/>
                  <a:gd name="connsiteX22" fmla="*/ 1039 w 10000"/>
                  <a:gd name="connsiteY22" fmla="*/ 0 h 9837"/>
                  <a:gd name="connsiteX23" fmla="*/ 1306 w 10000"/>
                  <a:gd name="connsiteY23" fmla="*/ 0 h 9837"/>
                  <a:gd name="connsiteX0" fmla="*/ 1306 w 10000"/>
                  <a:gd name="connsiteY0" fmla="*/ 0 h 3163"/>
                  <a:gd name="connsiteX1" fmla="*/ 1582 w 10000"/>
                  <a:gd name="connsiteY1" fmla="*/ 0 h 3163"/>
                  <a:gd name="connsiteX2" fmla="*/ 8441 w 10000"/>
                  <a:gd name="connsiteY2" fmla="*/ 0 h 3163"/>
                  <a:gd name="connsiteX3" fmla="*/ 8728 w 10000"/>
                  <a:gd name="connsiteY3" fmla="*/ 0 h 3163"/>
                  <a:gd name="connsiteX4" fmla="*/ 8985 w 10000"/>
                  <a:gd name="connsiteY4" fmla="*/ 0 h 3163"/>
                  <a:gd name="connsiteX5" fmla="*/ 9231 w 10000"/>
                  <a:gd name="connsiteY5" fmla="*/ 8 h 3163"/>
                  <a:gd name="connsiteX6" fmla="*/ 9457 w 10000"/>
                  <a:gd name="connsiteY6" fmla="*/ 23 h 3163"/>
                  <a:gd name="connsiteX7" fmla="*/ 9641 w 10000"/>
                  <a:gd name="connsiteY7" fmla="*/ 45 h 3163"/>
                  <a:gd name="connsiteX8" fmla="*/ 9795 w 10000"/>
                  <a:gd name="connsiteY8" fmla="*/ 80 h 3163"/>
                  <a:gd name="connsiteX9" fmla="*/ 9907 w 10000"/>
                  <a:gd name="connsiteY9" fmla="*/ 141 h 3163"/>
                  <a:gd name="connsiteX10" fmla="*/ 9979 w 10000"/>
                  <a:gd name="connsiteY10" fmla="*/ 212 h 3163"/>
                  <a:gd name="connsiteX11" fmla="*/ 10000 w 10000"/>
                  <a:gd name="connsiteY11" fmla="*/ 310 h 3163"/>
                  <a:gd name="connsiteX12" fmla="*/ 9966 w 10000"/>
                  <a:gd name="connsiteY12" fmla="*/ 2836 h 3163"/>
                  <a:gd name="connsiteX13" fmla="*/ 0 w 10000"/>
                  <a:gd name="connsiteY13" fmla="*/ 2857 h 3163"/>
                  <a:gd name="connsiteX14" fmla="*/ 35 w 10000"/>
                  <a:gd name="connsiteY14" fmla="*/ 310 h 3163"/>
                  <a:gd name="connsiteX15" fmla="*/ 66 w 10000"/>
                  <a:gd name="connsiteY15" fmla="*/ 212 h 3163"/>
                  <a:gd name="connsiteX16" fmla="*/ 128 w 10000"/>
                  <a:gd name="connsiteY16" fmla="*/ 141 h 3163"/>
                  <a:gd name="connsiteX17" fmla="*/ 260 w 10000"/>
                  <a:gd name="connsiteY17" fmla="*/ 80 h 3163"/>
                  <a:gd name="connsiteX18" fmla="*/ 404 w 10000"/>
                  <a:gd name="connsiteY18" fmla="*/ 45 h 3163"/>
                  <a:gd name="connsiteX19" fmla="*/ 589 w 10000"/>
                  <a:gd name="connsiteY19" fmla="*/ 23 h 3163"/>
                  <a:gd name="connsiteX20" fmla="*/ 804 w 10000"/>
                  <a:gd name="connsiteY20" fmla="*/ 8 h 3163"/>
                  <a:gd name="connsiteX21" fmla="*/ 1039 w 10000"/>
                  <a:gd name="connsiteY21" fmla="*/ 0 h 3163"/>
                  <a:gd name="connsiteX22" fmla="*/ 1306 w 10000"/>
                  <a:gd name="connsiteY22" fmla="*/ 0 h 3163"/>
                  <a:gd name="connsiteX0" fmla="*/ 1306 w 10000"/>
                  <a:gd name="connsiteY0" fmla="*/ 0 h 9033"/>
                  <a:gd name="connsiteX1" fmla="*/ 1582 w 10000"/>
                  <a:gd name="connsiteY1" fmla="*/ 0 h 9033"/>
                  <a:gd name="connsiteX2" fmla="*/ 8441 w 10000"/>
                  <a:gd name="connsiteY2" fmla="*/ 0 h 9033"/>
                  <a:gd name="connsiteX3" fmla="*/ 8728 w 10000"/>
                  <a:gd name="connsiteY3" fmla="*/ 0 h 9033"/>
                  <a:gd name="connsiteX4" fmla="*/ 8985 w 10000"/>
                  <a:gd name="connsiteY4" fmla="*/ 0 h 9033"/>
                  <a:gd name="connsiteX5" fmla="*/ 9231 w 10000"/>
                  <a:gd name="connsiteY5" fmla="*/ 25 h 9033"/>
                  <a:gd name="connsiteX6" fmla="*/ 9457 w 10000"/>
                  <a:gd name="connsiteY6" fmla="*/ 73 h 9033"/>
                  <a:gd name="connsiteX7" fmla="*/ 9641 w 10000"/>
                  <a:gd name="connsiteY7" fmla="*/ 142 h 9033"/>
                  <a:gd name="connsiteX8" fmla="*/ 9795 w 10000"/>
                  <a:gd name="connsiteY8" fmla="*/ 253 h 9033"/>
                  <a:gd name="connsiteX9" fmla="*/ 9907 w 10000"/>
                  <a:gd name="connsiteY9" fmla="*/ 446 h 9033"/>
                  <a:gd name="connsiteX10" fmla="*/ 9979 w 10000"/>
                  <a:gd name="connsiteY10" fmla="*/ 670 h 9033"/>
                  <a:gd name="connsiteX11" fmla="*/ 10000 w 10000"/>
                  <a:gd name="connsiteY11" fmla="*/ 980 h 9033"/>
                  <a:gd name="connsiteX12" fmla="*/ 9966 w 10000"/>
                  <a:gd name="connsiteY12" fmla="*/ 8966 h 9033"/>
                  <a:gd name="connsiteX13" fmla="*/ 0 w 10000"/>
                  <a:gd name="connsiteY13" fmla="*/ 9033 h 9033"/>
                  <a:gd name="connsiteX14" fmla="*/ 35 w 10000"/>
                  <a:gd name="connsiteY14" fmla="*/ 980 h 9033"/>
                  <a:gd name="connsiteX15" fmla="*/ 66 w 10000"/>
                  <a:gd name="connsiteY15" fmla="*/ 670 h 9033"/>
                  <a:gd name="connsiteX16" fmla="*/ 128 w 10000"/>
                  <a:gd name="connsiteY16" fmla="*/ 446 h 9033"/>
                  <a:gd name="connsiteX17" fmla="*/ 260 w 10000"/>
                  <a:gd name="connsiteY17" fmla="*/ 253 h 9033"/>
                  <a:gd name="connsiteX18" fmla="*/ 404 w 10000"/>
                  <a:gd name="connsiteY18" fmla="*/ 142 h 9033"/>
                  <a:gd name="connsiteX19" fmla="*/ 589 w 10000"/>
                  <a:gd name="connsiteY19" fmla="*/ 73 h 9033"/>
                  <a:gd name="connsiteX20" fmla="*/ 804 w 10000"/>
                  <a:gd name="connsiteY20" fmla="*/ 25 h 9033"/>
                  <a:gd name="connsiteX21" fmla="*/ 1039 w 10000"/>
                  <a:gd name="connsiteY21" fmla="*/ 0 h 9033"/>
                  <a:gd name="connsiteX22" fmla="*/ 1306 w 10000"/>
                  <a:gd name="connsiteY22" fmla="*/ 0 h 9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000" h="9033">
                    <a:moveTo>
                      <a:pt x="1306" y="0"/>
                    </a:moveTo>
                    <a:lnTo>
                      <a:pt x="1582" y="0"/>
                    </a:lnTo>
                    <a:lnTo>
                      <a:pt x="8441" y="0"/>
                    </a:lnTo>
                    <a:lnTo>
                      <a:pt x="8728" y="0"/>
                    </a:lnTo>
                    <a:lnTo>
                      <a:pt x="8985" y="0"/>
                    </a:lnTo>
                    <a:lnTo>
                      <a:pt x="9231" y="25"/>
                    </a:lnTo>
                    <a:lnTo>
                      <a:pt x="9457" y="73"/>
                    </a:lnTo>
                    <a:lnTo>
                      <a:pt x="9641" y="142"/>
                    </a:lnTo>
                    <a:lnTo>
                      <a:pt x="9795" y="253"/>
                    </a:lnTo>
                    <a:lnTo>
                      <a:pt x="9907" y="446"/>
                    </a:lnTo>
                    <a:cubicBezTo>
                      <a:pt x="9931" y="522"/>
                      <a:pt x="9955" y="598"/>
                      <a:pt x="9979" y="670"/>
                    </a:cubicBezTo>
                    <a:cubicBezTo>
                      <a:pt x="9986" y="771"/>
                      <a:pt x="9993" y="879"/>
                      <a:pt x="10000" y="980"/>
                    </a:cubicBezTo>
                    <a:cubicBezTo>
                      <a:pt x="9989" y="3645"/>
                      <a:pt x="9977" y="6310"/>
                      <a:pt x="9966" y="8966"/>
                    </a:cubicBezTo>
                    <a:lnTo>
                      <a:pt x="0" y="9033"/>
                    </a:lnTo>
                    <a:cubicBezTo>
                      <a:pt x="12" y="6348"/>
                      <a:pt x="23" y="3664"/>
                      <a:pt x="35" y="980"/>
                    </a:cubicBezTo>
                    <a:cubicBezTo>
                      <a:pt x="45" y="879"/>
                      <a:pt x="56" y="771"/>
                      <a:pt x="66" y="670"/>
                    </a:cubicBezTo>
                    <a:cubicBezTo>
                      <a:pt x="87" y="598"/>
                      <a:pt x="107" y="522"/>
                      <a:pt x="128" y="446"/>
                    </a:cubicBezTo>
                    <a:lnTo>
                      <a:pt x="260" y="253"/>
                    </a:lnTo>
                    <a:lnTo>
                      <a:pt x="404" y="142"/>
                    </a:lnTo>
                    <a:lnTo>
                      <a:pt x="589" y="73"/>
                    </a:lnTo>
                    <a:lnTo>
                      <a:pt x="804" y="25"/>
                    </a:lnTo>
                    <a:lnTo>
                      <a:pt x="1039" y="0"/>
                    </a:lnTo>
                    <a:lnTo>
                      <a:pt x="1306" y="0"/>
                    </a:lnTo>
                    <a:close/>
                  </a:path>
                </a:pathLst>
              </a:custGeom>
              <a:gradFill>
                <a:gsLst>
                  <a:gs pos="83000">
                    <a:schemeClr val="bg1">
                      <a:lumMod val="63000"/>
                    </a:schemeClr>
                  </a:gs>
                  <a:gs pos="0">
                    <a:srgbClr val="5A5A5A">
                      <a:lumMod val="54000"/>
                    </a:srgbClr>
                  </a:gs>
                  <a:gs pos="39195">
                    <a:schemeClr val="bg1">
                      <a:lumMod val="89000"/>
                      <a:lumOff val="11000"/>
                    </a:schemeClr>
                  </a:gs>
                  <a:gs pos="62000">
                    <a:srgbClr val="000000">
                      <a:lumMod val="77000"/>
                    </a:srgbClr>
                  </a:gs>
                  <a:gs pos="13000">
                    <a:schemeClr val="bg1">
                      <a:lumMod val="65000"/>
                    </a:schemeClr>
                  </a:gs>
                  <a:gs pos="100000">
                    <a:schemeClr val="tx1">
                      <a:alpha val="53000"/>
                      <a:lumMod val="66000"/>
                      <a:lumOff val="34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9" name="Freeform 13">
                <a:extLst>
                  <a:ext uri="{FF2B5EF4-FFF2-40B4-BE49-F238E27FC236}">
                    <a16:creationId xmlns:a16="http://schemas.microsoft.com/office/drawing/2014/main" id="{231B0D8C-66C4-43FC-8DF0-33FB8ADF1744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649429" y="4520863"/>
                <a:ext cx="651404" cy="74522"/>
              </a:xfrm>
              <a:custGeom>
                <a:avLst/>
                <a:gdLst>
                  <a:gd name="T0" fmla="*/ 55 w 979"/>
                  <a:gd name="T1" fmla="*/ 0 h 112"/>
                  <a:gd name="T2" fmla="*/ 925 w 979"/>
                  <a:gd name="T3" fmla="*/ 0 h 112"/>
                  <a:gd name="T4" fmla="*/ 947 w 979"/>
                  <a:gd name="T5" fmla="*/ 4 h 112"/>
                  <a:gd name="T6" fmla="*/ 963 w 979"/>
                  <a:gd name="T7" fmla="*/ 17 h 112"/>
                  <a:gd name="T8" fmla="*/ 976 w 979"/>
                  <a:gd name="T9" fmla="*/ 35 h 112"/>
                  <a:gd name="T10" fmla="*/ 979 w 979"/>
                  <a:gd name="T11" fmla="*/ 55 h 112"/>
                  <a:gd name="T12" fmla="*/ 976 w 979"/>
                  <a:gd name="T13" fmla="*/ 77 h 112"/>
                  <a:gd name="T14" fmla="*/ 963 w 979"/>
                  <a:gd name="T15" fmla="*/ 95 h 112"/>
                  <a:gd name="T16" fmla="*/ 947 w 979"/>
                  <a:gd name="T17" fmla="*/ 106 h 112"/>
                  <a:gd name="T18" fmla="*/ 925 w 979"/>
                  <a:gd name="T19" fmla="*/ 112 h 112"/>
                  <a:gd name="T20" fmla="*/ 55 w 979"/>
                  <a:gd name="T21" fmla="*/ 112 h 112"/>
                  <a:gd name="T22" fmla="*/ 35 w 979"/>
                  <a:gd name="T23" fmla="*/ 106 h 112"/>
                  <a:gd name="T24" fmla="*/ 16 w 979"/>
                  <a:gd name="T25" fmla="*/ 95 h 112"/>
                  <a:gd name="T26" fmla="*/ 4 w 979"/>
                  <a:gd name="T27" fmla="*/ 77 h 112"/>
                  <a:gd name="T28" fmla="*/ 0 w 979"/>
                  <a:gd name="T29" fmla="*/ 55 h 112"/>
                  <a:gd name="T30" fmla="*/ 4 w 979"/>
                  <a:gd name="T31" fmla="*/ 35 h 112"/>
                  <a:gd name="T32" fmla="*/ 16 w 979"/>
                  <a:gd name="T33" fmla="*/ 17 h 112"/>
                  <a:gd name="T34" fmla="*/ 35 w 979"/>
                  <a:gd name="T35" fmla="*/ 4 h 112"/>
                  <a:gd name="T36" fmla="*/ 55 w 979"/>
                  <a:gd name="T3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9" h="112">
                    <a:moveTo>
                      <a:pt x="55" y="0"/>
                    </a:moveTo>
                    <a:lnTo>
                      <a:pt x="925" y="0"/>
                    </a:lnTo>
                    <a:lnTo>
                      <a:pt x="947" y="4"/>
                    </a:lnTo>
                    <a:lnTo>
                      <a:pt x="963" y="17"/>
                    </a:lnTo>
                    <a:lnTo>
                      <a:pt x="976" y="35"/>
                    </a:lnTo>
                    <a:lnTo>
                      <a:pt x="979" y="55"/>
                    </a:lnTo>
                    <a:lnTo>
                      <a:pt x="976" y="77"/>
                    </a:lnTo>
                    <a:lnTo>
                      <a:pt x="963" y="95"/>
                    </a:lnTo>
                    <a:lnTo>
                      <a:pt x="947" y="106"/>
                    </a:lnTo>
                    <a:lnTo>
                      <a:pt x="925" y="112"/>
                    </a:lnTo>
                    <a:lnTo>
                      <a:pt x="55" y="112"/>
                    </a:lnTo>
                    <a:lnTo>
                      <a:pt x="35" y="106"/>
                    </a:lnTo>
                    <a:lnTo>
                      <a:pt x="16" y="95"/>
                    </a:lnTo>
                    <a:lnTo>
                      <a:pt x="4" y="77"/>
                    </a:lnTo>
                    <a:lnTo>
                      <a:pt x="0" y="55"/>
                    </a:lnTo>
                    <a:lnTo>
                      <a:pt x="4" y="35"/>
                    </a:lnTo>
                    <a:lnTo>
                      <a:pt x="16" y="17"/>
                    </a:lnTo>
                    <a:lnTo>
                      <a:pt x="35" y="4"/>
                    </a:lnTo>
                    <a:lnTo>
                      <a:pt x="55" y="0"/>
                    </a:lnTo>
                    <a:close/>
                  </a:path>
                </a:pathLst>
              </a:custGeom>
              <a:gradFill>
                <a:gsLst>
                  <a:gs pos="100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4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20" name="Freeform 13">
                <a:extLst>
                  <a:ext uri="{FF2B5EF4-FFF2-40B4-BE49-F238E27FC236}">
                    <a16:creationId xmlns:a16="http://schemas.microsoft.com/office/drawing/2014/main" id="{63EFE84A-FC4B-4120-BFC8-5DC4319D25D2}"/>
                  </a:ext>
                </a:extLst>
              </p:cNvPr>
              <p:cNvSpPr>
                <a:spLocks/>
              </p:cNvSpPr>
              <p:nvPr/>
            </p:nvSpPr>
            <p:spPr bwMode="auto">
              <a:xfrm rot="3243413">
                <a:off x="4581473" y="4559937"/>
                <a:ext cx="651404" cy="98887"/>
              </a:xfrm>
              <a:custGeom>
                <a:avLst/>
                <a:gdLst>
                  <a:gd name="T0" fmla="*/ 55 w 979"/>
                  <a:gd name="T1" fmla="*/ 0 h 112"/>
                  <a:gd name="T2" fmla="*/ 925 w 979"/>
                  <a:gd name="T3" fmla="*/ 0 h 112"/>
                  <a:gd name="T4" fmla="*/ 947 w 979"/>
                  <a:gd name="T5" fmla="*/ 4 h 112"/>
                  <a:gd name="T6" fmla="*/ 963 w 979"/>
                  <a:gd name="T7" fmla="*/ 17 h 112"/>
                  <a:gd name="T8" fmla="*/ 976 w 979"/>
                  <a:gd name="T9" fmla="*/ 35 h 112"/>
                  <a:gd name="T10" fmla="*/ 979 w 979"/>
                  <a:gd name="T11" fmla="*/ 55 h 112"/>
                  <a:gd name="T12" fmla="*/ 976 w 979"/>
                  <a:gd name="T13" fmla="*/ 77 h 112"/>
                  <a:gd name="T14" fmla="*/ 963 w 979"/>
                  <a:gd name="T15" fmla="*/ 95 h 112"/>
                  <a:gd name="T16" fmla="*/ 947 w 979"/>
                  <a:gd name="T17" fmla="*/ 106 h 112"/>
                  <a:gd name="T18" fmla="*/ 925 w 979"/>
                  <a:gd name="T19" fmla="*/ 112 h 112"/>
                  <a:gd name="T20" fmla="*/ 55 w 979"/>
                  <a:gd name="T21" fmla="*/ 112 h 112"/>
                  <a:gd name="T22" fmla="*/ 35 w 979"/>
                  <a:gd name="T23" fmla="*/ 106 h 112"/>
                  <a:gd name="T24" fmla="*/ 16 w 979"/>
                  <a:gd name="T25" fmla="*/ 95 h 112"/>
                  <a:gd name="T26" fmla="*/ 4 w 979"/>
                  <a:gd name="T27" fmla="*/ 77 h 112"/>
                  <a:gd name="T28" fmla="*/ 0 w 979"/>
                  <a:gd name="T29" fmla="*/ 55 h 112"/>
                  <a:gd name="T30" fmla="*/ 4 w 979"/>
                  <a:gd name="T31" fmla="*/ 35 h 112"/>
                  <a:gd name="T32" fmla="*/ 16 w 979"/>
                  <a:gd name="T33" fmla="*/ 17 h 112"/>
                  <a:gd name="T34" fmla="*/ 35 w 979"/>
                  <a:gd name="T35" fmla="*/ 4 h 112"/>
                  <a:gd name="T36" fmla="*/ 55 w 979"/>
                  <a:gd name="T3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9" h="112">
                    <a:moveTo>
                      <a:pt x="55" y="0"/>
                    </a:moveTo>
                    <a:lnTo>
                      <a:pt x="925" y="0"/>
                    </a:lnTo>
                    <a:lnTo>
                      <a:pt x="947" y="4"/>
                    </a:lnTo>
                    <a:lnTo>
                      <a:pt x="963" y="17"/>
                    </a:lnTo>
                    <a:lnTo>
                      <a:pt x="976" y="35"/>
                    </a:lnTo>
                    <a:lnTo>
                      <a:pt x="979" y="55"/>
                    </a:lnTo>
                    <a:lnTo>
                      <a:pt x="976" y="77"/>
                    </a:lnTo>
                    <a:lnTo>
                      <a:pt x="963" y="95"/>
                    </a:lnTo>
                    <a:lnTo>
                      <a:pt x="947" y="106"/>
                    </a:lnTo>
                    <a:lnTo>
                      <a:pt x="925" y="112"/>
                    </a:lnTo>
                    <a:lnTo>
                      <a:pt x="55" y="112"/>
                    </a:lnTo>
                    <a:lnTo>
                      <a:pt x="35" y="106"/>
                    </a:lnTo>
                    <a:lnTo>
                      <a:pt x="16" y="95"/>
                    </a:lnTo>
                    <a:lnTo>
                      <a:pt x="4" y="77"/>
                    </a:lnTo>
                    <a:lnTo>
                      <a:pt x="0" y="55"/>
                    </a:lnTo>
                    <a:lnTo>
                      <a:pt x="4" y="35"/>
                    </a:lnTo>
                    <a:lnTo>
                      <a:pt x="16" y="17"/>
                    </a:lnTo>
                    <a:lnTo>
                      <a:pt x="35" y="4"/>
                    </a:lnTo>
                    <a:lnTo>
                      <a:pt x="55" y="0"/>
                    </a:lnTo>
                    <a:close/>
                  </a:path>
                </a:pathLst>
              </a:custGeom>
              <a:gradFill flip="none" rotWithShape="1">
                <a:gsLst>
                  <a:gs pos="100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46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6FE5BC5-0325-4219-BC46-9E71B8691326}"/>
              </a:ext>
            </a:extLst>
          </p:cNvPr>
          <p:cNvGrpSpPr/>
          <p:nvPr/>
        </p:nvGrpSpPr>
        <p:grpSpPr>
          <a:xfrm>
            <a:off x="962606" y="3407638"/>
            <a:ext cx="3953953" cy="2105192"/>
            <a:chOff x="8493056" y="1676400"/>
            <a:chExt cx="2664992" cy="210519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B80CA72-AA1D-40B3-B9AA-DBDDF2F57521}"/>
                </a:ext>
              </a:extLst>
            </p:cNvPr>
            <p:cNvSpPr txBox="1"/>
            <p:nvPr/>
          </p:nvSpPr>
          <p:spPr>
            <a:xfrm>
              <a:off x="8493056" y="2138065"/>
              <a:ext cx="2664992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Language is important. </a:t>
              </a:r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How you should present your material in your paper.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00BFD9-5BD1-49D0-BBD7-D3DEDC35D077}"/>
                </a:ext>
              </a:extLst>
            </p:cNvPr>
            <p:cNvSpPr txBox="1"/>
            <p:nvPr/>
          </p:nvSpPr>
          <p:spPr>
            <a:xfrm>
              <a:off x="9024448" y="1676400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IN" sz="3200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Style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2202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F29782E-CCD5-410E-AD01-71919DFC8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34" y="1303565"/>
            <a:ext cx="4557474" cy="180590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pic>
        <p:nvPicPr>
          <p:cNvPr id="8" name="Picture 7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06D9B97-6352-4202-94A5-7AD1BC44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1" y="3041005"/>
            <a:ext cx="4524615" cy="1805906"/>
          </a:xfrm>
          <a:prstGeom prst="rect">
            <a:avLst/>
          </a:prstGeom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6561E84-FEFF-4251-913E-D9C81B7EC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496" y="1303565"/>
            <a:ext cx="4603648" cy="17231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09E318-B174-41BB-9CA3-D194470E2723}"/>
              </a:ext>
            </a:extLst>
          </p:cNvPr>
          <p:cNvSpPr txBox="1"/>
          <p:nvPr/>
        </p:nvSpPr>
        <p:spPr>
          <a:xfrm>
            <a:off x="162542" y="5819576"/>
            <a:ext cx="10295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Images from </a:t>
            </a:r>
            <a:r>
              <a:rPr lang="en-US" i="1" dirty="0"/>
              <a:t>Style and Grammar Guidelines</a:t>
            </a:r>
            <a:r>
              <a:rPr lang="en-US" dirty="0"/>
              <a:t>, by American Psychological Association, 2019, APA Style (</a:t>
            </a:r>
            <a:r>
              <a:rPr lang="en-US" dirty="0">
                <a:hlinkClick r:id="rId6"/>
              </a:rPr>
              <a:t>https://apastyle.apa.org/style-grammar-guidelines</a:t>
            </a:r>
            <a:r>
              <a:rPr lang="en-US" dirty="0"/>
              <a:t>). Copyright 2019 by American Psychological Association.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DC1716-12B1-47A9-B702-DC5F58DB54F6}"/>
              </a:ext>
            </a:extLst>
          </p:cNvPr>
          <p:cNvSpPr txBox="1"/>
          <p:nvPr/>
        </p:nvSpPr>
        <p:spPr>
          <a:xfrm>
            <a:off x="6379370" y="3329506"/>
            <a:ext cx="4457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Avoid the following: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Slang and informal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Starting sentences with conjunctions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Unnecessary flowery wording (fluff)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EF289240-6880-4573-85F9-3CD036FD3741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Wording basics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10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8A6A10-0ABF-452C-BA33-0AD49B3730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83E28E9D-07C1-48F5-A4A2-E8E125DD2DF4}"/>
              </a:ext>
            </a:extLst>
          </p:cNvPr>
          <p:cNvSpPr/>
          <p:nvPr/>
        </p:nvSpPr>
        <p:spPr>
          <a:xfrm>
            <a:off x="1591034" y="5625661"/>
            <a:ext cx="5676245" cy="534333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43000"/>
                </a:schemeClr>
              </a:gs>
              <a:gs pos="100000">
                <a:schemeClr val="bg1">
                  <a:alpha val="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C20C01-FB56-4C86-AE69-F35D12DA10A0}"/>
              </a:ext>
            </a:extLst>
          </p:cNvPr>
          <p:cNvGrpSpPr/>
          <p:nvPr/>
        </p:nvGrpSpPr>
        <p:grpSpPr>
          <a:xfrm>
            <a:off x="1403899" y="1445123"/>
            <a:ext cx="5372858" cy="4414246"/>
            <a:chOff x="3279130" y="1445123"/>
            <a:chExt cx="5372858" cy="441424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8458BCC-5C95-401C-AA4C-6D8028DBE9B9}"/>
                </a:ext>
              </a:extLst>
            </p:cNvPr>
            <p:cNvGrpSpPr/>
            <p:nvPr/>
          </p:nvGrpSpPr>
          <p:grpSpPr>
            <a:xfrm>
              <a:off x="5103606" y="1445123"/>
              <a:ext cx="3548382" cy="3548382"/>
              <a:chOff x="608012" y="2220660"/>
              <a:chExt cx="2766951" cy="2766951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7013353-7699-4D1D-9785-4D7D8A0D2697}"/>
                  </a:ext>
                </a:extLst>
              </p:cNvPr>
              <p:cNvSpPr/>
              <p:nvPr/>
            </p:nvSpPr>
            <p:spPr>
              <a:xfrm>
                <a:off x="608012" y="2220660"/>
                <a:ext cx="2766951" cy="2766951"/>
              </a:xfrm>
              <a:prstGeom prst="ellipse">
                <a:avLst/>
              </a:prstGeom>
              <a:gradFill flip="none" rotWithShape="1">
                <a:gsLst>
                  <a:gs pos="66000">
                    <a:schemeClr val="bg1">
                      <a:lumMod val="95000"/>
                    </a:schemeClr>
                  </a:gs>
                  <a:gs pos="23000">
                    <a:srgbClr val="5A5A5A"/>
                  </a:gs>
                  <a:gs pos="45000">
                    <a:schemeClr val="bg1">
                      <a:lumMod val="85000"/>
                    </a:schemeClr>
                  </a:gs>
                  <a:gs pos="1000">
                    <a:schemeClr val="accent1">
                      <a:tint val="66000"/>
                      <a:satMod val="160000"/>
                      <a:alpha val="0"/>
                      <a:lumMod val="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976925A-E1FC-4EAE-9E36-ABC990A22891}"/>
                  </a:ext>
                </a:extLst>
              </p:cNvPr>
              <p:cNvSpPr/>
              <p:nvPr/>
            </p:nvSpPr>
            <p:spPr>
              <a:xfrm>
                <a:off x="721448" y="2334097"/>
                <a:ext cx="2540079" cy="2540078"/>
              </a:xfrm>
              <a:prstGeom prst="ellipse">
                <a:avLst/>
              </a:prstGeom>
              <a:gradFill flip="none" rotWithShape="1">
                <a:gsLst>
                  <a:gs pos="83000">
                    <a:schemeClr val="bg1">
                      <a:lumMod val="85000"/>
                    </a:schemeClr>
                  </a:gs>
                  <a:gs pos="0">
                    <a:srgbClr val="5A5A5A"/>
                  </a:gs>
                  <a:gs pos="39195">
                    <a:schemeClr val="bg1">
                      <a:lumMod val="85000"/>
                    </a:schemeClr>
                  </a:gs>
                  <a:gs pos="62000">
                    <a:srgbClr val="000000"/>
                  </a:gs>
                  <a:gs pos="13000">
                    <a:schemeClr val="bg1">
                      <a:lumMod val="9300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6F44281-73AB-4AFB-B173-0BC5BEA018E1}"/>
                  </a:ext>
                </a:extLst>
              </p:cNvPr>
              <p:cNvSpPr/>
              <p:nvPr/>
            </p:nvSpPr>
            <p:spPr>
              <a:xfrm>
                <a:off x="793760" y="2406408"/>
                <a:ext cx="2395455" cy="2395455"/>
              </a:xfrm>
              <a:prstGeom prst="ellipse">
                <a:avLst/>
              </a:prstGeom>
              <a:gradFill flip="none" rotWithShape="1">
                <a:gsLst>
                  <a:gs pos="83000">
                    <a:schemeClr val="bg1">
                      <a:lumMod val="85000"/>
                    </a:schemeClr>
                  </a:gs>
                  <a:gs pos="22000">
                    <a:srgbClr val="5A5A5A"/>
                  </a:gs>
                  <a:gs pos="39195">
                    <a:schemeClr val="bg1">
                      <a:lumMod val="85000"/>
                    </a:schemeClr>
                  </a:gs>
                  <a:gs pos="62000">
                    <a:srgbClr val="000000"/>
                  </a:gs>
                  <a:gs pos="5000">
                    <a:schemeClr val="accent1">
                      <a:tint val="66000"/>
                      <a:satMod val="160000"/>
                      <a:alpha val="0"/>
                      <a:lumMod val="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3F5594C-B3F7-49C3-B37E-3208C52DE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7077" y="3218594"/>
              <a:ext cx="720" cy="7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D35C681C-BFE9-4AF3-B824-7DCF7C43A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35" y="2823924"/>
              <a:ext cx="1434642" cy="1830753"/>
            </a:xfrm>
            <a:custGeom>
              <a:avLst/>
              <a:gdLst>
                <a:gd name="T0" fmla="*/ 1020 w 1992"/>
                <a:gd name="T1" fmla="*/ 5 h 2542"/>
                <a:gd name="T2" fmla="*/ 1121 w 1992"/>
                <a:gd name="T3" fmla="*/ 42 h 2542"/>
                <a:gd name="T4" fmla="*/ 1203 w 1992"/>
                <a:gd name="T5" fmla="*/ 111 h 2542"/>
                <a:gd name="T6" fmla="*/ 1258 w 1992"/>
                <a:gd name="T7" fmla="*/ 203 h 2542"/>
                <a:gd name="T8" fmla="*/ 1278 w 1992"/>
                <a:gd name="T9" fmla="*/ 313 h 2542"/>
                <a:gd name="T10" fmla="*/ 1259 w 1992"/>
                <a:gd name="T11" fmla="*/ 419 h 2542"/>
                <a:gd name="T12" fmla="*/ 1208 w 1992"/>
                <a:gd name="T13" fmla="*/ 510 h 2542"/>
                <a:gd name="T14" fmla="*/ 1172 w 1992"/>
                <a:gd name="T15" fmla="*/ 548 h 2542"/>
                <a:gd name="T16" fmla="*/ 1992 w 1992"/>
                <a:gd name="T17" fmla="*/ 1369 h 2542"/>
                <a:gd name="T18" fmla="*/ 1954 w 1992"/>
                <a:gd name="T19" fmla="*/ 1334 h 2542"/>
                <a:gd name="T20" fmla="*/ 1862 w 1992"/>
                <a:gd name="T21" fmla="*/ 1283 h 2542"/>
                <a:gd name="T22" fmla="*/ 1756 w 1992"/>
                <a:gd name="T23" fmla="*/ 1265 h 2542"/>
                <a:gd name="T24" fmla="*/ 1647 w 1992"/>
                <a:gd name="T25" fmla="*/ 1285 h 2542"/>
                <a:gd name="T26" fmla="*/ 1555 w 1992"/>
                <a:gd name="T27" fmla="*/ 1338 h 2542"/>
                <a:gd name="T28" fmla="*/ 1486 w 1992"/>
                <a:gd name="T29" fmla="*/ 1420 h 2542"/>
                <a:gd name="T30" fmla="*/ 1449 w 1992"/>
                <a:gd name="T31" fmla="*/ 1523 h 2542"/>
                <a:gd name="T32" fmla="*/ 1449 w 1992"/>
                <a:gd name="T33" fmla="*/ 1634 h 2542"/>
                <a:gd name="T34" fmla="*/ 1488 w 1992"/>
                <a:gd name="T35" fmla="*/ 1736 h 2542"/>
                <a:gd name="T36" fmla="*/ 1557 w 1992"/>
                <a:gd name="T37" fmla="*/ 1817 h 2542"/>
                <a:gd name="T38" fmla="*/ 1649 w 1992"/>
                <a:gd name="T39" fmla="*/ 1870 h 2542"/>
                <a:gd name="T40" fmla="*/ 1758 w 1992"/>
                <a:gd name="T41" fmla="*/ 1890 h 2542"/>
                <a:gd name="T42" fmla="*/ 1864 w 1992"/>
                <a:gd name="T43" fmla="*/ 1872 h 2542"/>
                <a:gd name="T44" fmla="*/ 1956 w 1992"/>
                <a:gd name="T45" fmla="*/ 1819 h 2542"/>
                <a:gd name="T46" fmla="*/ 1992 w 1992"/>
                <a:gd name="T47" fmla="*/ 2542 h 2542"/>
                <a:gd name="T48" fmla="*/ 1698 w 1992"/>
                <a:gd name="T49" fmla="*/ 2520 h 2542"/>
                <a:gd name="T50" fmla="*/ 1417 w 1992"/>
                <a:gd name="T51" fmla="*/ 2457 h 2542"/>
                <a:gd name="T52" fmla="*/ 1153 w 1992"/>
                <a:gd name="T53" fmla="*/ 2356 h 2542"/>
                <a:gd name="T54" fmla="*/ 909 w 1992"/>
                <a:gd name="T55" fmla="*/ 2221 h 2542"/>
                <a:gd name="T56" fmla="*/ 686 w 1992"/>
                <a:gd name="T57" fmla="*/ 2053 h 2542"/>
                <a:gd name="T58" fmla="*/ 488 w 1992"/>
                <a:gd name="T59" fmla="*/ 1857 h 2542"/>
                <a:gd name="T60" fmla="*/ 322 w 1992"/>
                <a:gd name="T61" fmla="*/ 1634 h 2542"/>
                <a:gd name="T62" fmla="*/ 185 w 1992"/>
                <a:gd name="T63" fmla="*/ 1389 h 2542"/>
                <a:gd name="T64" fmla="*/ 84 w 1992"/>
                <a:gd name="T65" fmla="*/ 1124 h 2542"/>
                <a:gd name="T66" fmla="*/ 22 w 1992"/>
                <a:gd name="T67" fmla="*/ 843 h 2542"/>
                <a:gd name="T68" fmla="*/ 0 w 1992"/>
                <a:gd name="T69" fmla="*/ 548 h 2542"/>
                <a:gd name="T70" fmla="*/ 759 w 1992"/>
                <a:gd name="T71" fmla="*/ 548 h 2542"/>
                <a:gd name="T72" fmla="*/ 693 w 1992"/>
                <a:gd name="T73" fmla="*/ 468 h 2542"/>
                <a:gd name="T74" fmla="*/ 656 w 1992"/>
                <a:gd name="T75" fmla="*/ 369 h 2542"/>
                <a:gd name="T76" fmla="*/ 656 w 1992"/>
                <a:gd name="T77" fmla="*/ 258 h 2542"/>
                <a:gd name="T78" fmla="*/ 695 w 1992"/>
                <a:gd name="T79" fmla="*/ 157 h 2542"/>
                <a:gd name="T80" fmla="*/ 762 w 1992"/>
                <a:gd name="T81" fmla="*/ 75 h 2542"/>
                <a:gd name="T82" fmla="*/ 854 w 1992"/>
                <a:gd name="T83" fmla="*/ 20 h 2542"/>
                <a:gd name="T84" fmla="*/ 963 w 1992"/>
                <a:gd name="T85" fmla="*/ 0 h 2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92" h="2542">
                  <a:moveTo>
                    <a:pt x="963" y="0"/>
                  </a:moveTo>
                  <a:lnTo>
                    <a:pt x="1020" y="5"/>
                  </a:lnTo>
                  <a:lnTo>
                    <a:pt x="1073" y="20"/>
                  </a:lnTo>
                  <a:lnTo>
                    <a:pt x="1121" y="42"/>
                  </a:lnTo>
                  <a:lnTo>
                    <a:pt x="1164" y="73"/>
                  </a:lnTo>
                  <a:lnTo>
                    <a:pt x="1203" y="111"/>
                  </a:lnTo>
                  <a:lnTo>
                    <a:pt x="1234" y="153"/>
                  </a:lnTo>
                  <a:lnTo>
                    <a:pt x="1258" y="203"/>
                  </a:lnTo>
                  <a:lnTo>
                    <a:pt x="1272" y="256"/>
                  </a:lnTo>
                  <a:lnTo>
                    <a:pt x="1278" y="313"/>
                  </a:lnTo>
                  <a:lnTo>
                    <a:pt x="1272" y="367"/>
                  </a:lnTo>
                  <a:lnTo>
                    <a:pt x="1259" y="419"/>
                  </a:lnTo>
                  <a:lnTo>
                    <a:pt x="1237" y="466"/>
                  </a:lnTo>
                  <a:lnTo>
                    <a:pt x="1208" y="510"/>
                  </a:lnTo>
                  <a:lnTo>
                    <a:pt x="1172" y="546"/>
                  </a:lnTo>
                  <a:lnTo>
                    <a:pt x="1172" y="548"/>
                  </a:lnTo>
                  <a:lnTo>
                    <a:pt x="1992" y="548"/>
                  </a:lnTo>
                  <a:lnTo>
                    <a:pt x="1992" y="1369"/>
                  </a:lnTo>
                  <a:lnTo>
                    <a:pt x="1990" y="1369"/>
                  </a:lnTo>
                  <a:lnTo>
                    <a:pt x="1954" y="1334"/>
                  </a:lnTo>
                  <a:lnTo>
                    <a:pt x="1910" y="1305"/>
                  </a:lnTo>
                  <a:lnTo>
                    <a:pt x="1862" y="1283"/>
                  </a:lnTo>
                  <a:lnTo>
                    <a:pt x="1811" y="1268"/>
                  </a:lnTo>
                  <a:lnTo>
                    <a:pt x="1756" y="1265"/>
                  </a:lnTo>
                  <a:lnTo>
                    <a:pt x="1700" y="1270"/>
                  </a:lnTo>
                  <a:lnTo>
                    <a:pt x="1647" y="1285"/>
                  </a:lnTo>
                  <a:lnTo>
                    <a:pt x="1599" y="1307"/>
                  </a:lnTo>
                  <a:lnTo>
                    <a:pt x="1555" y="1338"/>
                  </a:lnTo>
                  <a:lnTo>
                    <a:pt x="1517" y="1376"/>
                  </a:lnTo>
                  <a:lnTo>
                    <a:pt x="1486" y="1420"/>
                  </a:lnTo>
                  <a:lnTo>
                    <a:pt x="1464" y="1470"/>
                  </a:lnTo>
                  <a:lnTo>
                    <a:pt x="1449" y="1523"/>
                  </a:lnTo>
                  <a:lnTo>
                    <a:pt x="1444" y="1579"/>
                  </a:lnTo>
                  <a:lnTo>
                    <a:pt x="1449" y="1634"/>
                  </a:lnTo>
                  <a:lnTo>
                    <a:pt x="1464" y="1687"/>
                  </a:lnTo>
                  <a:lnTo>
                    <a:pt x="1488" y="1736"/>
                  </a:lnTo>
                  <a:lnTo>
                    <a:pt x="1519" y="1780"/>
                  </a:lnTo>
                  <a:lnTo>
                    <a:pt x="1557" y="1817"/>
                  </a:lnTo>
                  <a:lnTo>
                    <a:pt x="1601" y="1848"/>
                  </a:lnTo>
                  <a:lnTo>
                    <a:pt x="1649" y="1870"/>
                  </a:lnTo>
                  <a:lnTo>
                    <a:pt x="1702" y="1884"/>
                  </a:lnTo>
                  <a:lnTo>
                    <a:pt x="1758" y="1890"/>
                  </a:lnTo>
                  <a:lnTo>
                    <a:pt x="1813" y="1884"/>
                  </a:lnTo>
                  <a:lnTo>
                    <a:pt x="1864" y="1872"/>
                  </a:lnTo>
                  <a:lnTo>
                    <a:pt x="1912" y="1848"/>
                  </a:lnTo>
                  <a:lnTo>
                    <a:pt x="1956" y="1819"/>
                  </a:lnTo>
                  <a:lnTo>
                    <a:pt x="1992" y="1782"/>
                  </a:lnTo>
                  <a:lnTo>
                    <a:pt x="1992" y="2542"/>
                  </a:lnTo>
                  <a:lnTo>
                    <a:pt x="1844" y="2537"/>
                  </a:lnTo>
                  <a:lnTo>
                    <a:pt x="1698" y="2520"/>
                  </a:lnTo>
                  <a:lnTo>
                    <a:pt x="1555" y="2493"/>
                  </a:lnTo>
                  <a:lnTo>
                    <a:pt x="1417" y="2457"/>
                  </a:lnTo>
                  <a:lnTo>
                    <a:pt x="1283" y="2411"/>
                  </a:lnTo>
                  <a:lnTo>
                    <a:pt x="1153" y="2356"/>
                  </a:lnTo>
                  <a:lnTo>
                    <a:pt x="1027" y="2292"/>
                  </a:lnTo>
                  <a:lnTo>
                    <a:pt x="909" y="2221"/>
                  </a:lnTo>
                  <a:lnTo>
                    <a:pt x="793" y="2140"/>
                  </a:lnTo>
                  <a:lnTo>
                    <a:pt x="686" y="2053"/>
                  </a:lnTo>
                  <a:lnTo>
                    <a:pt x="583" y="1958"/>
                  </a:lnTo>
                  <a:lnTo>
                    <a:pt x="488" y="1857"/>
                  </a:lnTo>
                  <a:lnTo>
                    <a:pt x="401" y="1747"/>
                  </a:lnTo>
                  <a:lnTo>
                    <a:pt x="322" y="1634"/>
                  </a:lnTo>
                  <a:lnTo>
                    <a:pt x="249" y="1513"/>
                  </a:lnTo>
                  <a:lnTo>
                    <a:pt x="185" y="1389"/>
                  </a:lnTo>
                  <a:lnTo>
                    <a:pt x="130" y="1259"/>
                  </a:lnTo>
                  <a:lnTo>
                    <a:pt x="84" y="1124"/>
                  </a:lnTo>
                  <a:lnTo>
                    <a:pt x="48" y="985"/>
                  </a:lnTo>
                  <a:lnTo>
                    <a:pt x="22" y="843"/>
                  </a:lnTo>
                  <a:lnTo>
                    <a:pt x="6" y="698"/>
                  </a:lnTo>
                  <a:lnTo>
                    <a:pt x="0" y="548"/>
                  </a:lnTo>
                  <a:lnTo>
                    <a:pt x="0" y="548"/>
                  </a:lnTo>
                  <a:lnTo>
                    <a:pt x="759" y="548"/>
                  </a:lnTo>
                  <a:lnTo>
                    <a:pt x="722" y="512"/>
                  </a:lnTo>
                  <a:lnTo>
                    <a:pt x="693" y="468"/>
                  </a:lnTo>
                  <a:lnTo>
                    <a:pt x="671" y="420"/>
                  </a:lnTo>
                  <a:lnTo>
                    <a:pt x="656" y="369"/>
                  </a:lnTo>
                  <a:lnTo>
                    <a:pt x="653" y="314"/>
                  </a:lnTo>
                  <a:lnTo>
                    <a:pt x="656" y="258"/>
                  </a:lnTo>
                  <a:lnTo>
                    <a:pt x="671" y="205"/>
                  </a:lnTo>
                  <a:lnTo>
                    <a:pt x="695" y="157"/>
                  </a:lnTo>
                  <a:lnTo>
                    <a:pt x="724" y="113"/>
                  </a:lnTo>
                  <a:lnTo>
                    <a:pt x="762" y="75"/>
                  </a:lnTo>
                  <a:lnTo>
                    <a:pt x="806" y="44"/>
                  </a:lnTo>
                  <a:lnTo>
                    <a:pt x="854" y="20"/>
                  </a:lnTo>
                  <a:lnTo>
                    <a:pt x="907" y="5"/>
                  </a:lnTo>
                  <a:lnTo>
                    <a:pt x="963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558800" dist="203200" dir="81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72006EF2-D57C-4F10-BD7D-FC2462691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35" y="1783952"/>
              <a:ext cx="1829313" cy="1434642"/>
            </a:xfrm>
            <a:custGeom>
              <a:avLst/>
              <a:gdLst>
                <a:gd name="T0" fmla="*/ 1992 w 2540"/>
                <a:gd name="T1" fmla="*/ 0 h 1992"/>
                <a:gd name="T2" fmla="*/ 2031 w 2540"/>
                <a:gd name="T3" fmla="*/ 722 h 1992"/>
                <a:gd name="T4" fmla="*/ 2120 w 2540"/>
                <a:gd name="T5" fmla="*/ 671 h 1992"/>
                <a:gd name="T6" fmla="*/ 2226 w 2540"/>
                <a:gd name="T7" fmla="*/ 651 h 1992"/>
                <a:gd name="T8" fmla="*/ 2336 w 2540"/>
                <a:gd name="T9" fmla="*/ 671 h 1992"/>
                <a:gd name="T10" fmla="*/ 2429 w 2540"/>
                <a:gd name="T11" fmla="*/ 724 h 1992"/>
                <a:gd name="T12" fmla="*/ 2496 w 2540"/>
                <a:gd name="T13" fmla="*/ 806 h 1992"/>
                <a:gd name="T14" fmla="*/ 2535 w 2540"/>
                <a:gd name="T15" fmla="*/ 907 h 1992"/>
                <a:gd name="T16" fmla="*/ 2537 w 2540"/>
                <a:gd name="T17" fmla="*/ 1020 h 1992"/>
                <a:gd name="T18" fmla="*/ 2498 w 2540"/>
                <a:gd name="T19" fmla="*/ 1120 h 1992"/>
                <a:gd name="T20" fmla="*/ 2431 w 2540"/>
                <a:gd name="T21" fmla="*/ 1203 h 1992"/>
                <a:gd name="T22" fmla="*/ 2337 w 2540"/>
                <a:gd name="T23" fmla="*/ 1258 h 1992"/>
                <a:gd name="T24" fmla="*/ 2230 w 2540"/>
                <a:gd name="T25" fmla="*/ 1278 h 1992"/>
                <a:gd name="T26" fmla="*/ 2122 w 2540"/>
                <a:gd name="T27" fmla="*/ 1259 h 1992"/>
                <a:gd name="T28" fmla="*/ 2032 w 2540"/>
                <a:gd name="T29" fmla="*/ 1208 h 1992"/>
                <a:gd name="T30" fmla="*/ 1992 w 2540"/>
                <a:gd name="T31" fmla="*/ 1172 h 1992"/>
                <a:gd name="T32" fmla="*/ 1172 w 2540"/>
                <a:gd name="T33" fmla="*/ 1992 h 1992"/>
                <a:gd name="T34" fmla="*/ 1208 w 2540"/>
                <a:gd name="T35" fmla="*/ 1954 h 1992"/>
                <a:gd name="T36" fmla="*/ 1259 w 2540"/>
                <a:gd name="T37" fmla="*/ 1863 h 1992"/>
                <a:gd name="T38" fmla="*/ 1278 w 2540"/>
                <a:gd name="T39" fmla="*/ 1757 h 1992"/>
                <a:gd name="T40" fmla="*/ 1258 w 2540"/>
                <a:gd name="T41" fmla="*/ 1647 h 1992"/>
                <a:gd name="T42" fmla="*/ 1203 w 2540"/>
                <a:gd name="T43" fmla="*/ 1555 h 1992"/>
                <a:gd name="T44" fmla="*/ 1121 w 2540"/>
                <a:gd name="T45" fmla="*/ 1486 h 1992"/>
                <a:gd name="T46" fmla="*/ 1020 w 2540"/>
                <a:gd name="T47" fmla="*/ 1449 h 1992"/>
                <a:gd name="T48" fmla="*/ 907 w 2540"/>
                <a:gd name="T49" fmla="*/ 1449 h 1992"/>
                <a:gd name="T50" fmla="*/ 806 w 2540"/>
                <a:gd name="T51" fmla="*/ 1488 h 1992"/>
                <a:gd name="T52" fmla="*/ 724 w 2540"/>
                <a:gd name="T53" fmla="*/ 1557 h 1992"/>
                <a:gd name="T54" fmla="*/ 671 w 2540"/>
                <a:gd name="T55" fmla="*/ 1649 h 1992"/>
                <a:gd name="T56" fmla="*/ 653 w 2540"/>
                <a:gd name="T57" fmla="*/ 1758 h 1992"/>
                <a:gd name="T58" fmla="*/ 671 w 2540"/>
                <a:gd name="T59" fmla="*/ 1864 h 1992"/>
                <a:gd name="T60" fmla="*/ 722 w 2540"/>
                <a:gd name="T61" fmla="*/ 1956 h 1992"/>
                <a:gd name="T62" fmla="*/ 0 w 2540"/>
                <a:gd name="T63" fmla="*/ 1992 h 1992"/>
                <a:gd name="T64" fmla="*/ 22 w 2540"/>
                <a:gd name="T65" fmla="*/ 1698 h 1992"/>
                <a:gd name="T66" fmla="*/ 84 w 2540"/>
                <a:gd name="T67" fmla="*/ 1417 h 1992"/>
                <a:gd name="T68" fmla="*/ 185 w 2540"/>
                <a:gd name="T69" fmla="*/ 1153 h 1992"/>
                <a:gd name="T70" fmla="*/ 322 w 2540"/>
                <a:gd name="T71" fmla="*/ 907 h 1992"/>
                <a:gd name="T72" fmla="*/ 488 w 2540"/>
                <a:gd name="T73" fmla="*/ 685 h 1992"/>
                <a:gd name="T74" fmla="*/ 686 w 2540"/>
                <a:gd name="T75" fmla="*/ 488 h 1992"/>
                <a:gd name="T76" fmla="*/ 909 w 2540"/>
                <a:gd name="T77" fmla="*/ 320 h 1992"/>
                <a:gd name="T78" fmla="*/ 1153 w 2540"/>
                <a:gd name="T79" fmla="*/ 185 h 1992"/>
                <a:gd name="T80" fmla="*/ 1417 w 2540"/>
                <a:gd name="T81" fmla="*/ 84 h 1992"/>
                <a:gd name="T82" fmla="*/ 1698 w 2540"/>
                <a:gd name="T83" fmla="*/ 22 h 1992"/>
                <a:gd name="T84" fmla="*/ 1992 w 2540"/>
                <a:gd name="T85" fmla="*/ 0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40" h="1992">
                  <a:moveTo>
                    <a:pt x="1992" y="0"/>
                  </a:moveTo>
                  <a:lnTo>
                    <a:pt x="1992" y="0"/>
                  </a:lnTo>
                  <a:lnTo>
                    <a:pt x="1992" y="759"/>
                  </a:lnTo>
                  <a:lnTo>
                    <a:pt x="2031" y="722"/>
                  </a:lnTo>
                  <a:lnTo>
                    <a:pt x="2073" y="693"/>
                  </a:lnTo>
                  <a:lnTo>
                    <a:pt x="2120" y="671"/>
                  </a:lnTo>
                  <a:lnTo>
                    <a:pt x="2171" y="656"/>
                  </a:lnTo>
                  <a:lnTo>
                    <a:pt x="2226" y="651"/>
                  </a:lnTo>
                  <a:lnTo>
                    <a:pt x="2283" y="656"/>
                  </a:lnTo>
                  <a:lnTo>
                    <a:pt x="2336" y="671"/>
                  </a:lnTo>
                  <a:lnTo>
                    <a:pt x="2385" y="693"/>
                  </a:lnTo>
                  <a:lnTo>
                    <a:pt x="2429" y="724"/>
                  </a:lnTo>
                  <a:lnTo>
                    <a:pt x="2465" y="762"/>
                  </a:lnTo>
                  <a:lnTo>
                    <a:pt x="2496" y="806"/>
                  </a:lnTo>
                  <a:lnTo>
                    <a:pt x="2520" y="854"/>
                  </a:lnTo>
                  <a:lnTo>
                    <a:pt x="2535" y="907"/>
                  </a:lnTo>
                  <a:lnTo>
                    <a:pt x="2540" y="963"/>
                  </a:lnTo>
                  <a:lnTo>
                    <a:pt x="2537" y="1020"/>
                  </a:lnTo>
                  <a:lnTo>
                    <a:pt x="2522" y="1073"/>
                  </a:lnTo>
                  <a:lnTo>
                    <a:pt x="2498" y="1120"/>
                  </a:lnTo>
                  <a:lnTo>
                    <a:pt x="2467" y="1164"/>
                  </a:lnTo>
                  <a:lnTo>
                    <a:pt x="2431" y="1203"/>
                  </a:lnTo>
                  <a:lnTo>
                    <a:pt x="2387" y="1234"/>
                  </a:lnTo>
                  <a:lnTo>
                    <a:pt x="2337" y="1258"/>
                  </a:lnTo>
                  <a:lnTo>
                    <a:pt x="2286" y="1272"/>
                  </a:lnTo>
                  <a:lnTo>
                    <a:pt x="2230" y="1278"/>
                  </a:lnTo>
                  <a:lnTo>
                    <a:pt x="2175" y="1272"/>
                  </a:lnTo>
                  <a:lnTo>
                    <a:pt x="2122" y="1259"/>
                  </a:lnTo>
                  <a:lnTo>
                    <a:pt x="2074" y="1237"/>
                  </a:lnTo>
                  <a:lnTo>
                    <a:pt x="2032" y="1208"/>
                  </a:lnTo>
                  <a:lnTo>
                    <a:pt x="1994" y="1172"/>
                  </a:lnTo>
                  <a:lnTo>
                    <a:pt x="1992" y="1172"/>
                  </a:lnTo>
                  <a:lnTo>
                    <a:pt x="1992" y="1992"/>
                  </a:lnTo>
                  <a:lnTo>
                    <a:pt x="1172" y="1992"/>
                  </a:lnTo>
                  <a:lnTo>
                    <a:pt x="1172" y="1990"/>
                  </a:lnTo>
                  <a:lnTo>
                    <a:pt x="1208" y="1954"/>
                  </a:lnTo>
                  <a:lnTo>
                    <a:pt x="1237" y="1910"/>
                  </a:lnTo>
                  <a:lnTo>
                    <a:pt x="1259" y="1863"/>
                  </a:lnTo>
                  <a:lnTo>
                    <a:pt x="1272" y="1811"/>
                  </a:lnTo>
                  <a:lnTo>
                    <a:pt x="1278" y="1757"/>
                  </a:lnTo>
                  <a:lnTo>
                    <a:pt x="1272" y="1700"/>
                  </a:lnTo>
                  <a:lnTo>
                    <a:pt x="1258" y="1647"/>
                  </a:lnTo>
                  <a:lnTo>
                    <a:pt x="1234" y="1597"/>
                  </a:lnTo>
                  <a:lnTo>
                    <a:pt x="1203" y="1555"/>
                  </a:lnTo>
                  <a:lnTo>
                    <a:pt x="1164" y="1517"/>
                  </a:lnTo>
                  <a:lnTo>
                    <a:pt x="1121" y="1486"/>
                  </a:lnTo>
                  <a:lnTo>
                    <a:pt x="1073" y="1464"/>
                  </a:lnTo>
                  <a:lnTo>
                    <a:pt x="1020" y="1449"/>
                  </a:lnTo>
                  <a:lnTo>
                    <a:pt x="963" y="1444"/>
                  </a:lnTo>
                  <a:lnTo>
                    <a:pt x="907" y="1449"/>
                  </a:lnTo>
                  <a:lnTo>
                    <a:pt x="854" y="1464"/>
                  </a:lnTo>
                  <a:lnTo>
                    <a:pt x="806" y="1488"/>
                  </a:lnTo>
                  <a:lnTo>
                    <a:pt x="762" y="1519"/>
                  </a:lnTo>
                  <a:lnTo>
                    <a:pt x="724" y="1557"/>
                  </a:lnTo>
                  <a:lnTo>
                    <a:pt x="695" y="1601"/>
                  </a:lnTo>
                  <a:lnTo>
                    <a:pt x="671" y="1649"/>
                  </a:lnTo>
                  <a:lnTo>
                    <a:pt x="656" y="1702"/>
                  </a:lnTo>
                  <a:lnTo>
                    <a:pt x="653" y="1758"/>
                  </a:lnTo>
                  <a:lnTo>
                    <a:pt x="656" y="1813"/>
                  </a:lnTo>
                  <a:lnTo>
                    <a:pt x="671" y="1864"/>
                  </a:lnTo>
                  <a:lnTo>
                    <a:pt x="693" y="1912"/>
                  </a:lnTo>
                  <a:lnTo>
                    <a:pt x="722" y="1956"/>
                  </a:lnTo>
                  <a:lnTo>
                    <a:pt x="759" y="1992"/>
                  </a:lnTo>
                  <a:lnTo>
                    <a:pt x="0" y="1992"/>
                  </a:lnTo>
                  <a:lnTo>
                    <a:pt x="6" y="1844"/>
                  </a:lnTo>
                  <a:lnTo>
                    <a:pt x="22" y="1698"/>
                  </a:lnTo>
                  <a:lnTo>
                    <a:pt x="48" y="1555"/>
                  </a:lnTo>
                  <a:lnTo>
                    <a:pt x="84" y="1417"/>
                  </a:lnTo>
                  <a:lnTo>
                    <a:pt x="130" y="1283"/>
                  </a:lnTo>
                  <a:lnTo>
                    <a:pt x="185" y="1153"/>
                  </a:lnTo>
                  <a:lnTo>
                    <a:pt x="249" y="1027"/>
                  </a:lnTo>
                  <a:lnTo>
                    <a:pt x="322" y="907"/>
                  </a:lnTo>
                  <a:lnTo>
                    <a:pt x="401" y="793"/>
                  </a:lnTo>
                  <a:lnTo>
                    <a:pt x="488" y="685"/>
                  </a:lnTo>
                  <a:lnTo>
                    <a:pt x="583" y="583"/>
                  </a:lnTo>
                  <a:lnTo>
                    <a:pt x="686" y="488"/>
                  </a:lnTo>
                  <a:lnTo>
                    <a:pt x="793" y="400"/>
                  </a:lnTo>
                  <a:lnTo>
                    <a:pt x="909" y="320"/>
                  </a:lnTo>
                  <a:lnTo>
                    <a:pt x="1027" y="249"/>
                  </a:lnTo>
                  <a:lnTo>
                    <a:pt x="1153" y="185"/>
                  </a:lnTo>
                  <a:lnTo>
                    <a:pt x="1283" y="130"/>
                  </a:lnTo>
                  <a:lnTo>
                    <a:pt x="1417" y="84"/>
                  </a:lnTo>
                  <a:lnTo>
                    <a:pt x="1555" y="48"/>
                  </a:lnTo>
                  <a:lnTo>
                    <a:pt x="1698" y="22"/>
                  </a:lnTo>
                  <a:lnTo>
                    <a:pt x="1844" y="5"/>
                  </a:lnTo>
                  <a:lnTo>
                    <a:pt x="1992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406400" dist="304800" dir="13740000">
                <a:prstClr val="black">
                  <a:alpha val="63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33FB3EFC-0249-4EBA-B073-72D277FC8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2407" y="3218594"/>
              <a:ext cx="1830753" cy="1436083"/>
            </a:xfrm>
            <a:custGeom>
              <a:avLst/>
              <a:gdLst>
                <a:gd name="T0" fmla="*/ 1369 w 2542"/>
                <a:gd name="T1" fmla="*/ 0 h 1994"/>
                <a:gd name="T2" fmla="*/ 1334 w 2542"/>
                <a:gd name="T3" fmla="*/ 41 h 1994"/>
                <a:gd name="T4" fmla="*/ 1283 w 2542"/>
                <a:gd name="T5" fmla="*/ 130 h 1994"/>
                <a:gd name="T6" fmla="*/ 1264 w 2542"/>
                <a:gd name="T7" fmla="*/ 238 h 1994"/>
                <a:gd name="T8" fmla="*/ 1285 w 2542"/>
                <a:gd name="T9" fmla="*/ 346 h 1994"/>
                <a:gd name="T10" fmla="*/ 1339 w 2542"/>
                <a:gd name="T11" fmla="*/ 439 h 1994"/>
                <a:gd name="T12" fmla="*/ 1420 w 2542"/>
                <a:gd name="T13" fmla="*/ 507 h 1994"/>
                <a:gd name="T14" fmla="*/ 1522 w 2542"/>
                <a:gd name="T15" fmla="*/ 543 h 1994"/>
                <a:gd name="T16" fmla="*/ 1634 w 2542"/>
                <a:gd name="T17" fmla="*/ 543 h 1994"/>
                <a:gd name="T18" fmla="*/ 1736 w 2542"/>
                <a:gd name="T19" fmla="*/ 505 h 1994"/>
                <a:gd name="T20" fmla="*/ 1816 w 2542"/>
                <a:gd name="T21" fmla="*/ 437 h 1994"/>
                <a:gd name="T22" fmla="*/ 1871 w 2542"/>
                <a:gd name="T23" fmla="*/ 344 h 1994"/>
                <a:gd name="T24" fmla="*/ 1889 w 2542"/>
                <a:gd name="T25" fmla="*/ 234 h 1994"/>
                <a:gd name="T26" fmla="*/ 1871 w 2542"/>
                <a:gd name="T27" fmla="*/ 128 h 1994"/>
                <a:gd name="T28" fmla="*/ 1818 w 2542"/>
                <a:gd name="T29" fmla="*/ 39 h 1994"/>
                <a:gd name="T30" fmla="*/ 2542 w 2542"/>
                <a:gd name="T31" fmla="*/ 0 h 1994"/>
                <a:gd name="T32" fmla="*/ 2520 w 2542"/>
                <a:gd name="T33" fmla="*/ 295 h 1994"/>
                <a:gd name="T34" fmla="*/ 2458 w 2542"/>
                <a:gd name="T35" fmla="*/ 576 h 1994"/>
                <a:gd name="T36" fmla="*/ 2355 w 2542"/>
                <a:gd name="T37" fmla="*/ 841 h 1994"/>
                <a:gd name="T38" fmla="*/ 2220 w 2542"/>
                <a:gd name="T39" fmla="*/ 1086 h 1994"/>
                <a:gd name="T40" fmla="*/ 2052 w 2542"/>
                <a:gd name="T41" fmla="*/ 1309 h 1994"/>
                <a:gd name="T42" fmla="*/ 1856 w 2542"/>
                <a:gd name="T43" fmla="*/ 1505 h 1994"/>
                <a:gd name="T44" fmla="*/ 1634 w 2542"/>
                <a:gd name="T45" fmla="*/ 1673 h 1994"/>
                <a:gd name="T46" fmla="*/ 1389 w 2542"/>
                <a:gd name="T47" fmla="*/ 1808 h 1994"/>
                <a:gd name="T48" fmla="*/ 1124 w 2542"/>
                <a:gd name="T49" fmla="*/ 1909 h 1994"/>
                <a:gd name="T50" fmla="*/ 842 w 2542"/>
                <a:gd name="T51" fmla="*/ 1972 h 1994"/>
                <a:gd name="T52" fmla="*/ 548 w 2542"/>
                <a:gd name="T53" fmla="*/ 1994 h 1994"/>
                <a:gd name="T54" fmla="*/ 512 w 2542"/>
                <a:gd name="T55" fmla="*/ 1271 h 1994"/>
                <a:gd name="T56" fmla="*/ 420 w 2542"/>
                <a:gd name="T57" fmla="*/ 1324 h 1994"/>
                <a:gd name="T58" fmla="*/ 314 w 2542"/>
                <a:gd name="T59" fmla="*/ 1342 h 1994"/>
                <a:gd name="T60" fmla="*/ 205 w 2542"/>
                <a:gd name="T61" fmla="*/ 1322 h 1994"/>
                <a:gd name="T62" fmla="*/ 113 w 2542"/>
                <a:gd name="T63" fmla="*/ 1269 h 1994"/>
                <a:gd name="T64" fmla="*/ 44 w 2542"/>
                <a:gd name="T65" fmla="*/ 1188 h 1994"/>
                <a:gd name="T66" fmla="*/ 5 w 2542"/>
                <a:gd name="T67" fmla="*/ 1086 h 1994"/>
                <a:gd name="T68" fmla="*/ 5 w 2542"/>
                <a:gd name="T69" fmla="*/ 975 h 1994"/>
                <a:gd name="T70" fmla="*/ 42 w 2542"/>
                <a:gd name="T71" fmla="*/ 872 h 1994"/>
                <a:gd name="T72" fmla="*/ 111 w 2542"/>
                <a:gd name="T73" fmla="*/ 790 h 1994"/>
                <a:gd name="T74" fmla="*/ 203 w 2542"/>
                <a:gd name="T75" fmla="*/ 737 h 1994"/>
                <a:gd name="T76" fmla="*/ 312 w 2542"/>
                <a:gd name="T77" fmla="*/ 717 h 1994"/>
                <a:gd name="T78" fmla="*/ 418 w 2542"/>
                <a:gd name="T79" fmla="*/ 735 h 1994"/>
                <a:gd name="T80" fmla="*/ 510 w 2542"/>
                <a:gd name="T81" fmla="*/ 786 h 1994"/>
                <a:gd name="T82" fmla="*/ 548 w 2542"/>
                <a:gd name="T83" fmla="*/ 821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42" h="1994">
                  <a:moveTo>
                    <a:pt x="548" y="0"/>
                  </a:moveTo>
                  <a:lnTo>
                    <a:pt x="1369" y="0"/>
                  </a:lnTo>
                  <a:lnTo>
                    <a:pt x="1369" y="2"/>
                  </a:lnTo>
                  <a:lnTo>
                    <a:pt x="1334" y="41"/>
                  </a:lnTo>
                  <a:lnTo>
                    <a:pt x="1305" y="83"/>
                  </a:lnTo>
                  <a:lnTo>
                    <a:pt x="1283" y="130"/>
                  </a:lnTo>
                  <a:lnTo>
                    <a:pt x="1268" y="183"/>
                  </a:lnTo>
                  <a:lnTo>
                    <a:pt x="1264" y="238"/>
                  </a:lnTo>
                  <a:lnTo>
                    <a:pt x="1270" y="293"/>
                  </a:lnTo>
                  <a:lnTo>
                    <a:pt x="1285" y="346"/>
                  </a:lnTo>
                  <a:lnTo>
                    <a:pt x="1308" y="395"/>
                  </a:lnTo>
                  <a:lnTo>
                    <a:pt x="1339" y="439"/>
                  </a:lnTo>
                  <a:lnTo>
                    <a:pt x="1376" y="476"/>
                  </a:lnTo>
                  <a:lnTo>
                    <a:pt x="1420" y="507"/>
                  </a:lnTo>
                  <a:lnTo>
                    <a:pt x="1469" y="530"/>
                  </a:lnTo>
                  <a:lnTo>
                    <a:pt x="1522" y="543"/>
                  </a:lnTo>
                  <a:lnTo>
                    <a:pt x="1579" y="549"/>
                  </a:lnTo>
                  <a:lnTo>
                    <a:pt x="1634" y="543"/>
                  </a:lnTo>
                  <a:lnTo>
                    <a:pt x="1687" y="529"/>
                  </a:lnTo>
                  <a:lnTo>
                    <a:pt x="1736" y="505"/>
                  </a:lnTo>
                  <a:lnTo>
                    <a:pt x="1780" y="474"/>
                  </a:lnTo>
                  <a:lnTo>
                    <a:pt x="1816" y="437"/>
                  </a:lnTo>
                  <a:lnTo>
                    <a:pt x="1847" y="393"/>
                  </a:lnTo>
                  <a:lnTo>
                    <a:pt x="1871" y="344"/>
                  </a:lnTo>
                  <a:lnTo>
                    <a:pt x="1884" y="291"/>
                  </a:lnTo>
                  <a:lnTo>
                    <a:pt x="1889" y="234"/>
                  </a:lnTo>
                  <a:lnTo>
                    <a:pt x="1884" y="179"/>
                  </a:lnTo>
                  <a:lnTo>
                    <a:pt x="1871" y="128"/>
                  </a:lnTo>
                  <a:lnTo>
                    <a:pt x="1847" y="81"/>
                  </a:lnTo>
                  <a:lnTo>
                    <a:pt x="1818" y="39"/>
                  </a:lnTo>
                  <a:lnTo>
                    <a:pt x="1783" y="0"/>
                  </a:lnTo>
                  <a:lnTo>
                    <a:pt x="2542" y="0"/>
                  </a:lnTo>
                  <a:lnTo>
                    <a:pt x="2536" y="150"/>
                  </a:lnTo>
                  <a:lnTo>
                    <a:pt x="2520" y="295"/>
                  </a:lnTo>
                  <a:lnTo>
                    <a:pt x="2492" y="437"/>
                  </a:lnTo>
                  <a:lnTo>
                    <a:pt x="2458" y="576"/>
                  </a:lnTo>
                  <a:lnTo>
                    <a:pt x="2410" y="711"/>
                  </a:lnTo>
                  <a:lnTo>
                    <a:pt x="2355" y="841"/>
                  </a:lnTo>
                  <a:lnTo>
                    <a:pt x="2291" y="965"/>
                  </a:lnTo>
                  <a:lnTo>
                    <a:pt x="2220" y="1086"/>
                  </a:lnTo>
                  <a:lnTo>
                    <a:pt x="2140" y="1199"/>
                  </a:lnTo>
                  <a:lnTo>
                    <a:pt x="2052" y="1309"/>
                  </a:lnTo>
                  <a:lnTo>
                    <a:pt x="1957" y="1410"/>
                  </a:lnTo>
                  <a:lnTo>
                    <a:pt x="1856" y="1505"/>
                  </a:lnTo>
                  <a:lnTo>
                    <a:pt x="1749" y="1592"/>
                  </a:lnTo>
                  <a:lnTo>
                    <a:pt x="1634" y="1673"/>
                  </a:lnTo>
                  <a:lnTo>
                    <a:pt x="1513" y="1744"/>
                  </a:lnTo>
                  <a:lnTo>
                    <a:pt x="1389" y="1808"/>
                  </a:lnTo>
                  <a:lnTo>
                    <a:pt x="1259" y="1863"/>
                  </a:lnTo>
                  <a:lnTo>
                    <a:pt x="1124" y="1909"/>
                  </a:lnTo>
                  <a:lnTo>
                    <a:pt x="985" y="1945"/>
                  </a:lnTo>
                  <a:lnTo>
                    <a:pt x="842" y="1972"/>
                  </a:lnTo>
                  <a:lnTo>
                    <a:pt x="698" y="1989"/>
                  </a:lnTo>
                  <a:lnTo>
                    <a:pt x="548" y="1994"/>
                  </a:lnTo>
                  <a:lnTo>
                    <a:pt x="548" y="1234"/>
                  </a:lnTo>
                  <a:lnTo>
                    <a:pt x="512" y="1271"/>
                  </a:lnTo>
                  <a:lnTo>
                    <a:pt x="468" y="1300"/>
                  </a:lnTo>
                  <a:lnTo>
                    <a:pt x="420" y="1324"/>
                  </a:lnTo>
                  <a:lnTo>
                    <a:pt x="369" y="1336"/>
                  </a:lnTo>
                  <a:lnTo>
                    <a:pt x="314" y="1342"/>
                  </a:lnTo>
                  <a:lnTo>
                    <a:pt x="258" y="1336"/>
                  </a:lnTo>
                  <a:lnTo>
                    <a:pt x="205" y="1322"/>
                  </a:lnTo>
                  <a:lnTo>
                    <a:pt x="157" y="1300"/>
                  </a:lnTo>
                  <a:lnTo>
                    <a:pt x="113" y="1269"/>
                  </a:lnTo>
                  <a:lnTo>
                    <a:pt x="75" y="1232"/>
                  </a:lnTo>
                  <a:lnTo>
                    <a:pt x="44" y="1188"/>
                  </a:lnTo>
                  <a:lnTo>
                    <a:pt x="20" y="1139"/>
                  </a:lnTo>
                  <a:lnTo>
                    <a:pt x="5" y="1086"/>
                  </a:lnTo>
                  <a:lnTo>
                    <a:pt x="0" y="1031"/>
                  </a:lnTo>
                  <a:lnTo>
                    <a:pt x="5" y="975"/>
                  </a:lnTo>
                  <a:lnTo>
                    <a:pt x="20" y="922"/>
                  </a:lnTo>
                  <a:lnTo>
                    <a:pt x="42" y="872"/>
                  </a:lnTo>
                  <a:lnTo>
                    <a:pt x="73" y="828"/>
                  </a:lnTo>
                  <a:lnTo>
                    <a:pt x="111" y="790"/>
                  </a:lnTo>
                  <a:lnTo>
                    <a:pt x="155" y="759"/>
                  </a:lnTo>
                  <a:lnTo>
                    <a:pt x="203" y="737"/>
                  </a:lnTo>
                  <a:lnTo>
                    <a:pt x="256" y="722"/>
                  </a:lnTo>
                  <a:lnTo>
                    <a:pt x="312" y="717"/>
                  </a:lnTo>
                  <a:lnTo>
                    <a:pt x="367" y="720"/>
                  </a:lnTo>
                  <a:lnTo>
                    <a:pt x="418" y="735"/>
                  </a:lnTo>
                  <a:lnTo>
                    <a:pt x="466" y="757"/>
                  </a:lnTo>
                  <a:lnTo>
                    <a:pt x="510" y="786"/>
                  </a:lnTo>
                  <a:lnTo>
                    <a:pt x="546" y="821"/>
                  </a:lnTo>
                  <a:lnTo>
                    <a:pt x="548" y="821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508000" dist="203200" dir="27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A967127B-E5D8-4167-AD25-711F0327D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076" y="1783952"/>
              <a:ext cx="1436083" cy="1830033"/>
            </a:xfrm>
            <a:custGeom>
              <a:avLst/>
              <a:gdLst>
                <a:gd name="T0" fmla="*/ 150 w 1994"/>
                <a:gd name="T1" fmla="*/ 5 h 2541"/>
                <a:gd name="T2" fmla="*/ 437 w 1994"/>
                <a:gd name="T3" fmla="*/ 48 h 2541"/>
                <a:gd name="T4" fmla="*/ 711 w 1994"/>
                <a:gd name="T5" fmla="*/ 130 h 2541"/>
                <a:gd name="T6" fmla="*/ 965 w 1994"/>
                <a:gd name="T7" fmla="*/ 249 h 2541"/>
                <a:gd name="T8" fmla="*/ 1201 w 1994"/>
                <a:gd name="T9" fmla="*/ 400 h 2541"/>
                <a:gd name="T10" fmla="*/ 1409 w 1994"/>
                <a:gd name="T11" fmla="*/ 583 h 2541"/>
                <a:gd name="T12" fmla="*/ 1592 w 1994"/>
                <a:gd name="T13" fmla="*/ 793 h 2541"/>
                <a:gd name="T14" fmla="*/ 1743 w 1994"/>
                <a:gd name="T15" fmla="*/ 1027 h 2541"/>
                <a:gd name="T16" fmla="*/ 1862 w 1994"/>
                <a:gd name="T17" fmla="*/ 1283 h 2541"/>
                <a:gd name="T18" fmla="*/ 1944 w 1994"/>
                <a:gd name="T19" fmla="*/ 1555 h 2541"/>
                <a:gd name="T20" fmla="*/ 1988 w 1994"/>
                <a:gd name="T21" fmla="*/ 1844 h 2541"/>
                <a:gd name="T22" fmla="*/ 1235 w 1994"/>
                <a:gd name="T23" fmla="*/ 1992 h 2541"/>
                <a:gd name="T24" fmla="*/ 1299 w 1994"/>
                <a:gd name="T25" fmla="*/ 2073 h 2541"/>
                <a:gd name="T26" fmla="*/ 1336 w 1994"/>
                <a:gd name="T27" fmla="*/ 2171 h 2541"/>
                <a:gd name="T28" fmla="*/ 1336 w 1994"/>
                <a:gd name="T29" fmla="*/ 2283 h 2541"/>
                <a:gd name="T30" fmla="*/ 1299 w 1994"/>
                <a:gd name="T31" fmla="*/ 2385 h 2541"/>
                <a:gd name="T32" fmla="*/ 1232 w 1994"/>
                <a:gd name="T33" fmla="*/ 2466 h 2541"/>
                <a:gd name="T34" fmla="*/ 1139 w 1994"/>
                <a:gd name="T35" fmla="*/ 2521 h 2541"/>
                <a:gd name="T36" fmla="*/ 1031 w 1994"/>
                <a:gd name="T37" fmla="*/ 2541 h 2541"/>
                <a:gd name="T38" fmla="*/ 921 w 1994"/>
                <a:gd name="T39" fmla="*/ 2522 h 2541"/>
                <a:gd name="T40" fmla="*/ 828 w 1994"/>
                <a:gd name="T41" fmla="*/ 2468 h 2541"/>
                <a:gd name="T42" fmla="*/ 760 w 1994"/>
                <a:gd name="T43" fmla="*/ 2387 h 2541"/>
                <a:gd name="T44" fmla="*/ 722 w 1994"/>
                <a:gd name="T45" fmla="*/ 2285 h 2541"/>
                <a:gd name="T46" fmla="*/ 720 w 1994"/>
                <a:gd name="T47" fmla="*/ 2175 h 2541"/>
                <a:gd name="T48" fmla="*/ 757 w 1994"/>
                <a:gd name="T49" fmla="*/ 2075 h 2541"/>
                <a:gd name="T50" fmla="*/ 821 w 1994"/>
                <a:gd name="T51" fmla="*/ 1994 h 2541"/>
                <a:gd name="T52" fmla="*/ 0 w 1994"/>
                <a:gd name="T53" fmla="*/ 1992 h 2541"/>
                <a:gd name="T54" fmla="*/ 2 w 1994"/>
                <a:gd name="T55" fmla="*/ 1172 h 2541"/>
                <a:gd name="T56" fmla="*/ 82 w 1994"/>
                <a:gd name="T57" fmla="*/ 1237 h 2541"/>
                <a:gd name="T58" fmla="*/ 183 w 1994"/>
                <a:gd name="T59" fmla="*/ 1272 h 2541"/>
                <a:gd name="T60" fmla="*/ 294 w 1994"/>
                <a:gd name="T61" fmla="*/ 1272 h 2541"/>
                <a:gd name="T62" fmla="*/ 395 w 1994"/>
                <a:gd name="T63" fmla="*/ 1234 h 2541"/>
                <a:gd name="T64" fmla="*/ 475 w 1994"/>
                <a:gd name="T65" fmla="*/ 1164 h 2541"/>
                <a:gd name="T66" fmla="*/ 530 w 1994"/>
                <a:gd name="T67" fmla="*/ 1073 h 2541"/>
                <a:gd name="T68" fmla="*/ 548 w 1994"/>
                <a:gd name="T69" fmla="*/ 963 h 2541"/>
                <a:gd name="T70" fmla="*/ 528 w 1994"/>
                <a:gd name="T71" fmla="*/ 854 h 2541"/>
                <a:gd name="T72" fmla="*/ 473 w 1994"/>
                <a:gd name="T73" fmla="*/ 762 h 2541"/>
                <a:gd name="T74" fmla="*/ 393 w 1994"/>
                <a:gd name="T75" fmla="*/ 693 h 2541"/>
                <a:gd name="T76" fmla="*/ 291 w 1994"/>
                <a:gd name="T77" fmla="*/ 656 h 2541"/>
                <a:gd name="T78" fmla="*/ 179 w 1994"/>
                <a:gd name="T79" fmla="*/ 656 h 2541"/>
                <a:gd name="T80" fmla="*/ 81 w 1994"/>
                <a:gd name="T81" fmla="*/ 693 h 2541"/>
                <a:gd name="T82" fmla="*/ 0 w 1994"/>
                <a:gd name="T83" fmla="*/ 759 h 2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4" h="2541">
                  <a:moveTo>
                    <a:pt x="0" y="0"/>
                  </a:moveTo>
                  <a:lnTo>
                    <a:pt x="150" y="5"/>
                  </a:lnTo>
                  <a:lnTo>
                    <a:pt x="294" y="22"/>
                  </a:lnTo>
                  <a:lnTo>
                    <a:pt x="437" y="48"/>
                  </a:lnTo>
                  <a:lnTo>
                    <a:pt x="576" y="84"/>
                  </a:lnTo>
                  <a:lnTo>
                    <a:pt x="711" y="130"/>
                  </a:lnTo>
                  <a:lnTo>
                    <a:pt x="841" y="185"/>
                  </a:lnTo>
                  <a:lnTo>
                    <a:pt x="965" y="249"/>
                  </a:lnTo>
                  <a:lnTo>
                    <a:pt x="1086" y="320"/>
                  </a:lnTo>
                  <a:lnTo>
                    <a:pt x="1201" y="400"/>
                  </a:lnTo>
                  <a:lnTo>
                    <a:pt x="1308" y="488"/>
                  </a:lnTo>
                  <a:lnTo>
                    <a:pt x="1409" y="583"/>
                  </a:lnTo>
                  <a:lnTo>
                    <a:pt x="1504" y="685"/>
                  </a:lnTo>
                  <a:lnTo>
                    <a:pt x="1592" y="793"/>
                  </a:lnTo>
                  <a:lnTo>
                    <a:pt x="1672" y="907"/>
                  </a:lnTo>
                  <a:lnTo>
                    <a:pt x="1743" y="1027"/>
                  </a:lnTo>
                  <a:lnTo>
                    <a:pt x="1807" y="1153"/>
                  </a:lnTo>
                  <a:lnTo>
                    <a:pt x="1862" y="1283"/>
                  </a:lnTo>
                  <a:lnTo>
                    <a:pt x="1910" y="1417"/>
                  </a:lnTo>
                  <a:lnTo>
                    <a:pt x="1944" y="1555"/>
                  </a:lnTo>
                  <a:lnTo>
                    <a:pt x="1972" y="1698"/>
                  </a:lnTo>
                  <a:lnTo>
                    <a:pt x="1988" y="1844"/>
                  </a:lnTo>
                  <a:lnTo>
                    <a:pt x="1994" y="1992"/>
                  </a:lnTo>
                  <a:lnTo>
                    <a:pt x="1235" y="1992"/>
                  </a:lnTo>
                  <a:lnTo>
                    <a:pt x="1270" y="2031"/>
                  </a:lnTo>
                  <a:lnTo>
                    <a:pt x="1299" y="2073"/>
                  </a:lnTo>
                  <a:lnTo>
                    <a:pt x="1323" y="2120"/>
                  </a:lnTo>
                  <a:lnTo>
                    <a:pt x="1336" y="2171"/>
                  </a:lnTo>
                  <a:lnTo>
                    <a:pt x="1341" y="2226"/>
                  </a:lnTo>
                  <a:lnTo>
                    <a:pt x="1336" y="2283"/>
                  </a:lnTo>
                  <a:lnTo>
                    <a:pt x="1323" y="2336"/>
                  </a:lnTo>
                  <a:lnTo>
                    <a:pt x="1299" y="2385"/>
                  </a:lnTo>
                  <a:lnTo>
                    <a:pt x="1268" y="2429"/>
                  </a:lnTo>
                  <a:lnTo>
                    <a:pt x="1232" y="2466"/>
                  </a:lnTo>
                  <a:lnTo>
                    <a:pt x="1188" y="2497"/>
                  </a:lnTo>
                  <a:lnTo>
                    <a:pt x="1139" y="2521"/>
                  </a:lnTo>
                  <a:lnTo>
                    <a:pt x="1086" y="2535"/>
                  </a:lnTo>
                  <a:lnTo>
                    <a:pt x="1031" y="2541"/>
                  </a:lnTo>
                  <a:lnTo>
                    <a:pt x="974" y="2535"/>
                  </a:lnTo>
                  <a:lnTo>
                    <a:pt x="921" y="2522"/>
                  </a:lnTo>
                  <a:lnTo>
                    <a:pt x="872" y="2499"/>
                  </a:lnTo>
                  <a:lnTo>
                    <a:pt x="828" y="2468"/>
                  </a:lnTo>
                  <a:lnTo>
                    <a:pt x="791" y="2431"/>
                  </a:lnTo>
                  <a:lnTo>
                    <a:pt x="760" y="2387"/>
                  </a:lnTo>
                  <a:lnTo>
                    <a:pt x="737" y="2338"/>
                  </a:lnTo>
                  <a:lnTo>
                    <a:pt x="722" y="2285"/>
                  </a:lnTo>
                  <a:lnTo>
                    <a:pt x="716" y="2230"/>
                  </a:lnTo>
                  <a:lnTo>
                    <a:pt x="720" y="2175"/>
                  </a:lnTo>
                  <a:lnTo>
                    <a:pt x="735" y="2122"/>
                  </a:lnTo>
                  <a:lnTo>
                    <a:pt x="757" y="2075"/>
                  </a:lnTo>
                  <a:lnTo>
                    <a:pt x="786" y="2033"/>
                  </a:lnTo>
                  <a:lnTo>
                    <a:pt x="821" y="1994"/>
                  </a:lnTo>
                  <a:lnTo>
                    <a:pt x="821" y="1992"/>
                  </a:lnTo>
                  <a:lnTo>
                    <a:pt x="0" y="1992"/>
                  </a:lnTo>
                  <a:lnTo>
                    <a:pt x="0" y="1172"/>
                  </a:lnTo>
                  <a:lnTo>
                    <a:pt x="2" y="1172"/>
                  </a:lnTo>
                  <a:lnTo>
                    <a:pt x="40" y="1208"/>
                  </a:lnTo>
                  <a:lnTo>
                    <a:pt x="82" y="1237"/>
                  </a:lnTo>
                  <a:lnTo>
                    <a:pt x="130" y="1259"/>
                  </a:lnTo>
                  <a:lnTo>
                    <a:pt x="183" y="1272"/>
                  </a:lnTo>
                  <a:lnTo>
                    <a:pt x="238" y="1278"/>
                  </a:lnTo>
                  <a:lnTo>
                    <a:pt x="294" y="1272"/>
                  </a:lnTo>
                  <a:lnTo>
                    <a:pt x="345" y="1258"/>
                  </a:lnTo>
                  <a:lnTo>
                    <a:pt x="395" y="1234"/>
                  </a:lnTo>
                  <a:lnTo>
                    <a:pt x="439" y="1203"/>
                  </a:lnTo>
                  <a:lnTo>
                    <a:pt x="475" y="1164"/>
                  </a:lnTo>
                  <a:lnTo>
                    <a:pt x="506" y="1120"/>
                  </a:lnTo>
                  <a:lnTo>
                    <a:pt x="530" y="1073"/>
                  </a:lnTo>
                  <a:lnTo>
                    <a:pt x="545" y="1020"/>
                  </a:lnTo>
                  <a:lnTo>
                    <a:pt x="548" y="963"/>
                  </a:lnTo>
                  <a:lnTo>
                    <a:pt x="543" y="907"/>
                  </a:lnTo>
                  <a:lnTo>
                    <a:pt x="528" y="854"/>
                  </a:lnTo>
                  <a:lnTo>
                    <a:pt x="504" y="806"/>
                  </a:lnTo>
                  <a:lnTo>
                    <a:pt x="473" y="762"/>
                  </a:lnTo>
                  <a:lnTo>
                    <a:pt x="437" y="724"/>
                  </a:lnTo>
                  <a:lnTo>
                    <a:pt x="393" y="693"/>
                  </a:lnTo>
                  <a:lnTo>
                    <a:pt x="344" y="671"/>
                  </a:lnTo>
                  <a:lnTo>
                    <a:pt x="291" y="656"/>
                  </a:lnTo>
                  <a:lnTo>
                    <a:pt x="234" y="651"/>
                  </a:lnTo>
                  <a:lnTo>
                    <a:pt x="179" y="656"/>
                  </a:lnTo>
                  <a:lnTo>
                    <a:pt x="128" y="671"/>
                  </a:lnTo>
                  <a:lnTo>
                    <a:pt x="81" y="693"/>
                  </a:lnTo>
                  <a:lnTo>
                    <a:pt x="39" y="722"/>
                  </a:lnTo>
                  <a:lnTo>
                    <a:pt x="0" y="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381000" dist="266700" dir="189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B7189298-BA57-4F3D-9ABA-3CFB4EB11892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729837" y="4045610"/>
              <a:ext cx="566236" cy="956811"/>
            </a:xfrm>
            <a:custGeom>
              <a:avLst/>
              <a:gdLst>
                <a:gd name="T0" fmla="*/ 152 w 851"/>
                <a:gd name="T1" fmla="*/ 0 h 1438"/>
                <a:gd name="T2" fmla="*/ 700 w 851"/>
                <a:gd name="T3" fmla="*/ 0 h 1438"/>
                <a:gd name="T4" fmla="*/ 740 w 851"/>
                <a:gd name="T5" fmla="*/ 5 h 1438"/>
                <a:gd name="T6" fmla="*/ 777 w 851"/>
                <a:gd name="T7" fmla="*/ 20 h 1438"/>
                <a:gd name="T8" fmla="*/ 808 w 851"/>
                <a:gd name="T9" fmla="*/ 44 h 1438"/>
                <a:gd name="T10" fmla="*/ 831 w 851"/>
                <a:gd name="T11" fmla="*/ 75 h 1438"/>
                <a:gd name="T12" fmla="*/ 846 w 851"/>
                <a:gd name="T13" fmla="*/ 111 h 1438"/>
                <a:gd name="T14" fmla="*/ 851 w 851"/>
                <a:gd name="T15" fmla="*/ 152 h 1438"/>
                <a:gd name="T16" fmla="*/ 851 w 851"/>
                <a:gd name="T17" fmla="*/ 1287 h 1438"/>
                <a:gd name="T18" fmla="*/ 846 w 851"/>
                <a:gd name="T19" fmla="*/ 1327 h 1438"/>
                <a:gd name="T20" fmla="*/ 831 w 851"/>
                <a:gd name="T21" fmla="*/ 1363 h 1438"/>
                <a:gd name="T22" fmla="*/ 808 w 851"/>
                <a:gd name="T23" fmla="*/ 1394 h 1438"/>
                <a:gd name="T24" fmla="*/ 777 w 851"/>
                <a:gd name="T25" fmla="*/ 1418 h 1438"/>
                <a:gd name="T26" fmla="*/ 740 w 851"/>
                <a:gd name="T27" fmla="*/ 1433 h 1438"/>
                <a:gd name="T28" fmla="*/ 700 w 851"/>
                <a:gd name="T29" fmla="*/ 1438 h 1438"/>
                <a:gd name="T30" fmla="*/ 152 w 851"/>
                <a:gd name="T31" fmla="*/ 1438 h 1438"/>
                <a:gd name="T32" fmla="*/ 111 w 851"/>
                <a:gd name="T33" fmla="*/ 1433 h 1438"/>
                <a:gd name="T34" fmla="*/ 75 w 851"/>
                <a:gd name="T35" fmla="*/ 1418 h 1438"/>
                <a:gd name="T36" fmla="*/ 46 w 851"/>
                <a:gd name="T37" fmla="*/ 1394 h 1438"/>
                <a:gd name="T38" fmla="*/ 22 w 851"/>
                <a:gd name="T39" fmla="*/ 1363 h 1438"/>
                <a:gd name="T40" fmla="*/ 5 w 851"/>
                <a:gd name="T41" fmla="*/ 1327 h 1438"/>
                <a:gd name="T42" fmla="*/ 0 w 851"/>
                <a:gd name="T43" fmla="*/ 1287 h 1438"/>
                <a:gd name="T44" fmla="*/ 0 w 851"/>
                <a:gd name="T45" fmla="*/ 152 h 1438"/>
                <a:gd name="T46" fmla="*/ 5 w 851"/>
                <a:gd name="T47" fmla="*/ 111 h 1438"/>
                <a:gd name="T48" fmla="*/ 22 w 851"/>
                <a:gd name="T49" fmla="*/ 75 h 1438"/>
                <a:gd name="T50" fmla="*/ 46 w 851"/>
                <a:gd name="T51" fmla="*/ 44 h 1438"/>
                <a:gd name="T52" fmla="*/ 75 w 851"/>
                <a:gd name="T53" fmla="*/ 20 h 1438"/>
                <a:gd name="T54" fmla="*/ 111 w 851"/>
                <a:gd name="T55" fmla="*/ 5 h 1438"/>
                <a:gd name="T56" fmla="*/ 152 w 851"/>
                <a:gd name="T57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1" h="1438">
                  <a:moveTo>
                    <a:pt x="152" y="0"/>
                  </a:moveTo>
                  <a:lnTo>
                    <a:pt x="700" y="0"/>
                  </a:lnTo>
                  <a:lnTo>
                    <a:pt x="740" y="5"/>
                  </a:lnTo>
                  <a:lnTo>
                    <a:pt x="777" y="20"/>
                  </a:lnTo>
                  <a:lnTo>
                    <a:pt x="808" y="44"/>
                  </a:lnTo>
                  <a:lnTo>
                    <a:pt x="831" y="75"/>
                  </a:lnTo>
                  <a:lnTo>
                    <a:pt x="846" y="111"/>
                  </a:lnTo>
                  <a:lnTo>
                    <a:pt x="851" y="152"/>
                  </a:lnTo>
                  <a:lnTo>
                    <a:pt x="851" y="1287"/>
                  </a:lnTo>
                  <a:lnTo>
                    <a:pt x="846" y="1327"/>
                  </a:lnTo>
                  <a:lnTo>
                    <a:pt x="831" y="1363"/>
                  </a:lnTo>
                  <a:lnTo>
                    <a:pt x="808" y="1394"/>
                  </a:lnTo>
                  <a:lnTo>
                    <a:pt x="777" y="1418"/>
                  </a:lnTo>
                  <a:lnTo>
                    <a:pt x="740" y="1433"/>
                  </a:lnTo>
                  <a:lnTo>
                    <a:pt x="700" y="1438"/>
                  </a:lnTo>
                  <a:lnTo>
                    <a:pt x="152" y="1438"/>
                  </a:lnTo>
                  <a:lnTo>
                    <a:pt x="111" y="1433"/>
                  </a:lnTo>
                  <a:lnTo>
                    <a:pt x="75" y="1418"/>
                  </a:lnTo>
                  <a:lnTo>
                    <a:pt x="46" y="1394"/>
                  </a:lnTo>
                  <a:lnTo>
                    <a:pt x="22" y="1363"/>
                  </a:lnTo>
                  <a:lnTo>
                    <a:pt x="5" y="1327"/>
                  </a:lnTo>
                  <a:lnTo>
                    <a:pt x="0" y="1287"/>
                  </a:lnTo>
                  <a:lnTo>
                    <a:pt x="0" y="152"/>
                  </a:lnTo>
                  <a:lnTo>
                    <a:pt x="5" y="111"/>
                  </a:lnTo>
                  <a:lnTo>
                    <a:pt x="22" y="75"/>
                  </a:lnTo>
                  <a:lnTo>
                    <a:pt x="46" y="44"/>
                  </a:lnTo>
                  <a:lnTo>
                    <a:pt x="75" y="20"/>
                  </a:lnTo>
                  <a:lnTo>
                    <a:pt x="111" y="5"/>
                  </a:lnTo>
                  <a:lnTo>
                    <a:pt x="152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524F63E6-03EB-4FBC-9343-A4AF7895DBBA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3832723" y="4268706"/>
              <a:ext cx="646746" cy="1753932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72" h="2636">
                  <a:moveTo>
                    <a:pt x="124" y="0"/>
                  </a:moveTo>
                  <a:lnTo>
                    <a:pt x="151" y="0"/>
                  </a:lnTo>
                  <a:lnTo>
                    <a:pt x="820" y="0"/>
                  </a:lnTo>
                  <a:lnTo>
                    <a:pt x="848" y="0"/>
                  </a:lnTo>
                  <a:lnTo>
                    <a:pt x="873" y="0"/>
                  </a:lnTo>
                  <a:lnTo>
                    <a:pt x="897" y="2"/>
                  </a:lnTo>
                  <a:lnTo>
                    <a:pt x="919" y="6"/>
                  </a:lnTo>
                  <a:lnTo>
                    <a:pt x="937" y="11"/>
                  </a:lnTo>
                  <a:lnTo>
                    <a:pt x="952" y="20"/>
                  </a:lnTo>
                  <a:lnTo>
                    <a:pt x="963" y="35"/>
                  </a:lnTo>
                  <a:lnTo>
                    <a:pt x="970" y="53"/>
                  </a:lnTo>
                  <a:lnTo>
                    <a:pt x="972" y="77"/>
                  </a:lnTo>
                  <a:lnTo>
                    <a:pt x="972" y="2484"/>
                  </a:lnTo>
                  <a:lnTo>
                    <a:pt x="966" y="2525"/>
                  </a:lnTo>
                  <a:lnTo>
                    <a:pt x="952" y="2561"/>
                  </a:lnTo>
                  <a:lnTo>
                    <a:pt x="928" y="2592"/>
                  </a:lnTo>
                  <a:lnTo>
                    <a:pt x="897" y="2616"/>
                  </a:lnTo>
                  <a:lnTo>
                    <a:pt x="860" y="2632"/>
                  </a:lnTo>
                  <a:lnTo>
                    <a:pt x="820" y="2636"/>
                  </a:lnTo>
                  <a:lnTo>
                    <a:pt x="151" y="2636"/>
                  </a:lnTo>
                  <a:lnTo>
                    <a:pt x="111" y="2632"/>
                  </a:lnTo>
                  <a:lnTo>
                    <a:pt x="75" y="2616"/>
                  </a:lnTo>
                  <a:lnTo>
                    <a:pt x="45" y="2592"/>
                  </a:lnTo>
                  <a:lnTo>
                    <a:pt x="22" y="2561"/>
                  </a:lnTo>
                  <a:lnTo>
                    <a:pt x="5" y="2525"/>
                  </a:lnTo>
                  <a:lnTo>
                    <a:pt x="0" y="2484"/>
                  </a:lnTo>
                  <a:lnTo>
                    <a:pt x="0" y="77"/>
                  </a:lnTo>
                  <a:lnTo>
                    <a:pt x="3" y="53"/>
                  </a:lnTo>
                  <a:lnTo>
                    <a:pt x="9" y="35"/>
                  </a:lnTo>
                  <a:lnTo>
                    <a:pt x="22" y="20"/>
                  </a:lnTo>
                  <a:lnTo>
                    <a:pt x="36" y="11"/>
                  </a:lnTo>
                  <a:lnTo>
                    <a:pt x="54" y="6"/>
                  </a:lnTo>
                  <a:lnTo>
                    <a:pt x="75" y="2"/>
                  </a:lnTo>
                  <a:lnTo>
                    <a:pt x="98" y="0"/>
                  </a:lnTo>
                  <a:lnTo>
                    <a:pt x="124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7000"/>
                    <a:lumOff val="23000"/>
                  </a:schemeClr>
                </a:gs>
                <a:gs pos="0">
                  <a:srgbClr val="5A5A5A">
                    <a:lumMod val="58000"/>
                    <a:lumOff val="42000"/>
                  </a:srgbClr>
                </a:gs>
                <a:gs pos="39195">
                  <a:schemeClr val="bg1">
                    <a:lumMod val="98000"/>
                  </a:schemeClr>
                </a:gs>
                <a:gs pos="62000">
                  <a:srgbClr val="000000">
                    <a:lumMod val="58000"/>
                    <a:lumOff val="42000"/>
                  </a:srgbClr>
                </a:gs>
                <a:gs pos="13000">
                  <a:schemeClr val="bg1"/>
                </a:gs>
                <a:gs pos="100000">
                  <a:schemeClr val="tx1">
                    <a:alpha val="53000"/>
                    <a:lumMod val="41000"/>
                    <a:lumOff val="59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E0D5EA33-CEA2-4999-BA29-5E30F2FE1D7D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5073728" y="4179969"/>
              <a:ext cx="600835" cy="164348"/>
            </a:xfrm>
            <a:custGeom>
              <a:avLst/>
              <a:gdLst>
                <a:gd name="T0" fmla="*/ 79 w 903"/>
                <a:gd name="T1" fmla="*/ 0 h 247"/>
                <a:gd name="T2" fmla="*/ 824 w 903"/>
                <a:gd name="T3" fmla="*/ 0 h 247"/>
                <a:gd name="T4" fmla="*/ 850 w 903"/>
                <a:gd name="T5" fmla="*/ 5 h 247"/>
                <a:gd name="T6" fmla="*/ 870 w 903"/>
                <a:gd name="T7" fmla="*/ 16 h 247"/>
                <a:gd name="T8" fmla="*/ 888 w 903"/>
                <a:gd name="T9" fmla="*/ 33 h 247"/>
                <a:gd name="T10" fmla="*/ 899 w 903"/>
                <a:gd name="T11" fmla="*/ 55 h 247"/>
                <a:gd name="T12" fmla="*/ 903 w 903"/>
                <a:gd name="T13" fmla="*/ 80 h 247"/>
                <a:gd name="T14" fmla="*/ 903 w 903"/>
                <a:gd name="T15" fmla="*/ 168 h 247"/>
                <a:gd name="T16" fmla="*/ 899 w 903"/>
                <a:gd name="T17" fmla="*/ 194 h 247"/>
                <a:gd name="T18" fmla="*/ 888 w 903"/>
                <a:gd name="T19" fmla="*/ 216 h 247"/>
                <a:gd name="T20" fmla="*/ 870 w 903"/>
                <a:gd name="T21" fmla="*/ 232 h 247"/>
                <a:gd name="T22" fmla="*/ 850 w 903"/>
                <a:gd name="T23" fmla="*/ 243 h 247"/>
                <a:gd name="T24" fmla="*/ 824 w 903"/>
                <a:gd name="T25" fmla="*/ 247 h 247"/>
                <a:gd name="T26" fmla="*/ 79 w 903"/>
                <a:gd name="T27" fmla="*/ 247 h 247"/>
                <a:gd name="T28" fmla="*/ 55 w 903"/>
                <a:gd name="T29" fmla="*/ 243 h 247"/>
                <a:gd name="T30" fmla="*/ 33 w 903"/>
                <a:gd name="T31" fmla="*/ 232 h 247"/>
                <a:gd name="T32" fmla="*/ 17 w 903"/>
                <a:gd name="T33" fmla="*/ 216 h 247"/>
                <a:gd name="T34" fmla="*/ 6 w 903"/>
                <a:gd name="T35" fmla="*/ 194 h 247"/>
                <a:gd name="T36" fmla="*/ 0 w 903"/>
                <a:gd name="T37" fmla="*/ 168 h 247"/>
                <a:gd name="T38" fmla="*/ 0 w 903"/>
                <a:gd name="T39" fmla="*/ 80 h 247"/>
                <a:gd name="T40" fmla="*/ 6 w 903"/>
                <a:gd name="T41" fmla="*/ 55 h 247"/>
                <a:gd name="T42" fmla="*/ 17 w 903"/>
                <a:gd name="T43" fmla="*/ 33 h 247"/>
                <a:gd name="T44" fmla="*/ 33 w 903"/>
                <a:gd name="T45" fmla="*/ 16 h 247"/>
                <a:gd name="T46" fmla="*/ 55 w 903"/>
                <a:gd name="T47" fmla="*/ 5 h 247"/>
                <a:gd name="T48" fmla="*/ 79 w 903"/>
                <a:gd name="T4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3" h="247">
                  <a:moveTo>
                    <a:pt x="79" y="0"/>
                  </a:moveTo>
                  <a:lnTo>
                    <a:pt x="824" y="0"/>
                  </a:lnTo>
                  <a:lnTo>
                    <a:pt x="850" y="5"/>
                  </a:lnTo>
                  <a:lnTo>
                    <a:pt x="870" y="16"/>
                  </a:lnTo>
                  <a:lnTo>
                    <a:pt x="888" y="33"/>
                  </a:lnTo>
                  <a:lnTo>
                    <a:pt x="899" y="55"/>
                  </a:lnTo>
                  <a:lnTo>
                    <a:pt x="903" y="80"/>
                  </a:lnTo>
                  <a:lnTo>
                    <a:pt x="903" y="168"/>
                  </a:lnTo>
                  <a:lnTo>
                    <a:pt x="899" y="194"/>
                  </a:lnTo>
                  <a:lnTo>
                    <a:pt x="888" y="216"/>
                  </a:lnTo>
                  <a:lnTo>
                    <a:pt x="870" y="232"/>
                  </a:lnTo>
                  <a:lnTo>
                    <a:pt x="850" y="243"/>
                  </a:lnTo>
                  <a:lnTo>
                    <a:pt x="824" y="247"/>
                  </a:lnTo>
                  <a:lnTo>
                    <a:pt x="79" y="247"/>
                  </a:lnTo>
                  <a:lnTo>
                    <a:pt x="55" y="243"/>
                  </a:lnTo>
                  <a:lnTo>
                    <a:pt x="33" y="232"/>
                  </a:lnTo>
                  <a:lnTo>
                    <a:pt x="17" y="216"/>
                  </a:lnTo>
                  <a:lnTo>
                    <a:pt x="6" y="194"/>
                  </a:lnTo>
                  <a:lnTo>
                    <a:pt x="0" y="168"/>
                  </a:lnTo>
                  <a:lnTo>
                    <a:pt x="0" y="80"/>
                  </a:lnTo>
                  <a:lnTo>
                    <a:pt x="6" y="55"/>
                  </a:lnTo>
                  <a:lnTo>
                    <a:pt x="17" y="33"/>
                  </a:lnTo>
                  <a:lnTo>
                    <a:pt x="33" y="16"/>
                  </a:lnTo>
                  <a:lnTo>
                    <a:pt x="55" y="5"/>
                  </a:lnTo>
                  <a:lnTo>
                    <a:pt x="79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7000"/>
                    <a:lumOff val="23000"/>
                  </a:schemeClr>
                </a:gs>
                <a:gs pos="0">
                  <a:srgbClr val="5A5A5A">
                    <a:lumMod val="58000"/>
                    <a:lumOff val="42000"/>
                  </a:srgbClr>
                </a:gs>
                <a:gs pos="39195">
                  <a:schemeClr val="bg1">
                    <a:lumMod val="98000"/>
                  </a:schemeClr>
                </a:gs>
                <a:gs pos="62000">
                  <a:srgbClr val="000000">
                    <a:lumMod val="58000"/>
                    <a:lumOff val="42000"/>
                  </a:srgbClr>
                </a:gs>
                <a:gs pos="13000">
                  <a:schemeClr val="bg1"/>
                </a:gs>
                <a:gs pos="100000">
                  <a:schemeClr val="tx1">
                    <a:alpha val="53000"/>
                    <a:lumMod val="41000"/>
                    <a:lumOff val="59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D62D1C53-2780-45FF-9B16-8F4EF26C2744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3293986" y="5320650"/>
              <a:ext cx="651800" cy="425638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  <a:gd name="connsiteX0" fmla="*/ 1292 w 10016"/>
                <a:gd name="connsiteY0" fmla="*/ 0 h 10000"/>
                <a:gd name="connsiteX1" fmla="*/ 1569 w 10016"/>
                <a:gd name="connsiteY1" fmla="*/ 0 h 10000"/>
                <a:gd name="connsiteX2" fmla="*/ 8452 w 10016"/>
                <a:gd name="connsiteY2" fmla="*/ 0 h 10000"/>
                <a:gd name="connsiteX3" fmla="*/ 8740 w 10016"/>
                <a:gd name="connsiteY3" fmla="*/ 0 h 10000"/>
                <a:gd name="connsiteX4" fmla="*/ 8997 w 10016"/>
                <a:gd name="connsiteY4" fmla="*/ 0 h 10000"/>
                <a:gd name="connsiteX5" fmla="*/ 9244 w 10016"/>
                <a:gd name="connsiteY5" fmla="*/ 8 h 10000"/>
                <a:gd name="connsiteX6" fmla="*/ 9471 w 10016"/>
                <a:gd name="connsiteY6" fmla="*/ 23 h 10000"/>
                <a:gd name="connsiteX7" fmla="*/ 9656 w 10016"/>
                <a:gd name="connsiteY7" fmla="*/ 42 h 10000"/>
                <a:gd name="connsiteX8" fmla="*/ 9810 w 10016"/>
                <a:gd name="connsiteY8" fmla="*/ 76 h 10000"/>
                <a:gd name="connsiteX9" fmla="*/ 9923 w 10016"/>
                <a:gd name="connsiteY9" fmla="*/ 133 h 10000"/>
                <a:gd name="connsiteX10" fmla="*/ 9995 w 10016"/>
                <a:gd name="connsiteY10" fmla="*/ 201 h 10000"/>
                <a:gd name="connsiteX11" fmla="*/ 10016 w 10016"/>
                <a:gd name="connsiteY11" fmla="*/ 292 h 10000"/>
                <a:gd name="connsiteX12" fmla="*/ 10016 w 10016"/>
                <a:gd name="connsiteY12" fmla="*/ 9423 h 10000"/>
                <a:gd name="connsiteX13" fmla="*/ 9954 w 10016"/>
                <a:gd name="connsiteY13" fmla="*/ 9579 h 10000"/>
                <a:gd name="connsiteX14" fmla="*/ 9810 w 10016"/>
                <a:gd name="connsiteY14" fmla="*/ 9715 h 10000"/>
                <a:gd name="connsiteX15" fmla="*/ 9563 w 10016"/>
                <a:gd name="connsiteY15" fmla="*/ 9833 h 10000"/>
                <a:gd name="connsiteX16" fmla="*/ 9244 w 10016"/>
                <a:gd name="connsiteY16" fmla="*/ 9924 h 10000"/>
                <a:gd name="connsiteX17" fmla="*/ 8864 w 10016"/>
                <a:gd name="connsiteY17" fmla="*/ 9985 h 10000"/>
                <a:gd name="connsiteX18" fmla="*/ 8452 w 10016"/>
                <a:gd name="connsiteY18" fmla="*/ 10000 h 10000"/>
                <a:gd name="connsiteX19" fmla="*/ 1569 w 10016"/>
                <a:gd name="connsiteY19" fmla="*/ 10000 h 10000"/>
                <a:gd name="connsiteX20" fmla="*/ 1158 w 10016"/>
                <a:gd name="connsiteY20" fmla="*/ 9985 h 10000"/>
                <a:gd name="connsiteX21" fmla="*/ 788 w 10016"/>
                <a:gd name="connsiteY21" fmla="*/ 9924 h 10000"/>
                <a:gd name="connsiteX22" fmla="*/ 479 w 10016"/>
                <a:gd name="connsiteY22" fmla="*/ 9833 h 10000"/>
                <a:gd name="connsiteX23" fmla="*/ 242 w 10016"/>
                <a:gd name="connsiteY23" fmla="*/ 9715 h 10000"/>
                <a:gd name="connsiteX24" fmla="*/ 67 w 10016"/>
                <a:gd name="connsiteY24" fmla="*/ 9579 h 10000"/>
                <a:gd name="connsiteX25" fmla="*/ 16 w 10016"/>
                <a:gd name="connsiteY25" fmla="*/ 9423 h 10000"/>
                <a:gd name="connsiteX26" fmla="*/ 0 w 10016"/>
                <a:gd name="connsiteY26" fmla="*/ 7482 h 10000"/>
                <a:gd name="connsiteX27" fmla="*/ 16 w 10016"/>
                <a:gd name="connsiteY27" fmla="*/ 292 h 10000"/>
                <a:gd name="connsiteX28" fmla="*/ 47 w 10016"/>
                <a:gd name="connsiteY28" fmla="*/ 201 h 10000"/>
                <a:gd name="connsiteX29" fmla="*/ 109 w 10016"/>
                <a:gd name="connsiteY29" fmla="*/ 133 h 10000"/>
                <a:gd name="connsiteX30" fmla="*/ 242 w 10016"/>
                <a:gd name="connsiteY30" fmla="*/ 76 h 10000"/>
                <a:gd name="connsiteX31" fmla="*/ 386 w 10016"/>
                <a:gd name="connsiteY31" fmla="*/ 42 h 10000"/>
                <a:gd name="connsiteX32" fmla="*/ 572 w 10016"/>
                <a:gd name="connsiteY32" fmla="*/ 23 h 10000"/>
                <a:gd name="connsiteX33" fmla="*/ 788 w 10016"/>
                <a:gd name="connsiteY33" fmla="*/ 8 h 10000"/>
                <a:gd name="connsiteX34" fmla="*/ 1024 w 10016"/>
                <a:gd name="connsiteY34" fmla="*/ 0 h 10000"/>
                <a:gd name="connsiteX35" fmla="*/ 1292 w 10016"/>
                <a:gd name="connsiteY35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9923 w 10035"/>
                <a:gd name="connsiteY9" fmla="*/ 133 h 10000"/>
                <a:gd name="connsiteX10" fmla="*/ 9995 w 10035"/>
                <a:gd name="connsiteY10" fmla="*/ 201 h 10000"/>
                <a:gd name="connsiteX11" fmla="*/ 10016 w 10035"/>
                <a:gd name="connsiteY11" fmla="*/ 292 h 10000"/>
                <a:gd name="connsiteX12" fmla="*/ 10035 w 10035"/>
                <a:gd name="connsiteY12" fmla="*/ 7579 h 10000"/>
                <a:gd name="connsiteX13" fmla="*/ 10016 w 10035"/>
                <a:gd name="connsiteY13" fmla="*/ 9423 h 10000"/>
                <a:gd name="connsiteX14" fmla="*/ 9954 w 10035"/>
                <a:gd name="connsiteY14" fmla="*/ 9579 h 10000"/>
                <a:gd name="connsiteX15" fmla="*/ 9810 w 10035"/>
                <a:gd name="connsiteY15" fmla="*/ 9715 h 10000"/>
                <a:gd name="connsiteX16" fmla="*/ 9563 w 10035"/>
                <a:gd name="connsiteY16" fmla="*/ 9833 h 10000"/>
                <a:gd name="connsiteX17" fmla="*/ 9244 w 10035"/>
                <a:gd name="connsiteY17" fmla="*/ 9924 h 10000"/>
                <a:gd name="connsiteX18" fmla="*/ 8864 w 10035"/>
                <a:gd name="connsiteY18" fmla="*/ 9985 h 10000"/>
                <a:gd name="connsiteX19" fmla="*/ 8452 w 10035"/>
                <a:gd name="connsiteY19" fmla="*/ 10000 h 10000"/>
                <a:gd name="connsiteX20" fmla="*/ 1569 w 10035"/>
                <a:gd name="connsiteY20" fmla="*/ 10000 h 10000"/>
                <a:gd name="connsiteX21" fmla="*/ 1158 w 10035"/>
                <a:gd name="connsiteY21" fmla="*/ 9985 h 10000"/>
                <a:gd name="connsiteX22" fmla="*/ 788 w 10035"/>
                <a:gd name="connsiteY22" fmla="*/ 9924 h 10000"/>
                <a:gd name="connsiteX23" fmla="*/ 479 w 10035"/>
                <a:gd name="connsiteY23" fmla="*/ 9833 h 10000"/>
                <a:gd name="connsiteX24" fmla="*/ 242 w 10035"/>
                <a:gd name="connsiteY24" fmla="*/ 9715 h 10000"/>
                <a:gd name="connsiteX25" fmla="*/ 67 w 10035"/>
                <a:gd name="connsiteY25" fmla="*/ 9579 h 10000"/>
                <a:gd name="connsiteX26" fmla="*/ 16 w 10035"/>
                <a:gd name="connsiteY26" fmla="*/ 9423 h 10000"/>
                <a:gd name="connsiteX27" fmla="*/ 0 w 10035"/>
                <a:gd name="connsiteY27" fmla="*/ 7482 h 10000"/>
                <a:gd name="connsiteX28" fmla="*/ 16 w 10035"/>
                <a:gd name="connsiteY28" fmla="*/ 292 h 10000"/>
                <a:gd name="connsiteX29" fmla="*/ 47 w 10035"/>
                <a:gd name="connsiteY29" fmla="*/ 201 h 10000"/>
                <a:gd name="connsiteX30" fmla="*/ 109 w 10035"/>
                <a:gd name="connsiteY30" fmla="*/ 133 h 10000"/>
                <a:gd name="connsiteX31" fmla="*/ 242 w 10035"/>
                <a:gd name="connsiteY31" fmla="*/ 76 h 10000"/>
                <a:gd name="connsiteX32" fmla="*/ 386 w 10035"/>
                <a:gd name="connsiteY32" fmla="*/ 42 h 10000"/>
                <a:gd name="connsiteX33" fmla="*/ 572 w 10035"/>
                <a:gd name="connsiteY33" fmla="*/ 23 h 10000"/>
                <a:gd name="connsiteX34" fmla="*/ 788 w 10035"/>
                <a:gd name="connsiteY34" fmla="*/ 8 h 10000"/>
                <a:gd name="connsiteX35" fmla="*/ 1024 w 10035"/>
                <a:gd name="connsiteY35" fmla="*/ 0 h 10000"/>
                <a:gd name="connsiteX36" fmla="*/ 1292 w 10035"/>
                <a:gd name="connsiteY36" fmla="*/ 0 h 10000"/>
                <a:gd name="connsiteX0" fmla="*/ 1292 w 10035"/>
                <a:gd name="connsiteY0" fmla="*/ 295 h 10295"/>
                <a:gd name="connsiteX1" fmla="*/ 1569 w 10035"/>
                <a:gd name="connsiteY1" fmla="*/ 295 h 10295"/>
                <a:gd name="connsiteX2" fmla="*/ 8452 w 10035"/>
                <a:gd name="connsiteY2" fmla="*/ 295 h 10295"/>
                <a:gd name="connsiteX3" fmla="*/ 8740 w 10035"/>
                <a:gd name="connsiteY3" fmla="*/ 295 h 10295"/>
                <a:gd name="connsiteX4" fmla="*/ 8997 w 10035"/>
                <a:gd name="connsiteY4" fmla="*/ 295 h 10295"/>
                <a:gd name="connsiteX5" fmla="*/ 9244 w 10035"/>
                <a:gd name="connsiteY5" fmla="*/ 303 h 10295"/>
                <a:gd name="connsiteX6" fmla="*/ 9471 w 10035"/>
                <a:gd name="connsiteY6" fmla="*/ 318 h 10295"/>
                <a:gd name="connsiteX7" fmla="*/ 9656 w 10035"/>
                <a:gd name="connsiteY7" fmla="*/ 337 h 10295"/>
                <a:gd name="connsiteX8" fmla="*/ 9810 w 10035"/>
                <a:gd name="connsiteY8" fmla="*/ 371 h 10295"/>
                <a:gd name="connsiteX9" fmla="*/ 9923 w 10035"/>
                <a:gd name="connsiteY9" fmla="*/ 428 h 10295"/>
                <a:gd name="connsiteX10" fmla="*/ 10016 w 10035"/>
                <a:gd name="connsiteY10" fmla="*/ 587 h 10295"/>
                <a:gd name="connsiteX11" fmla="*/ 10035 w 10035"/>
                <a:gd name="connsiteY11" fmla="*/ 7874 h 10295"/>
                <a:gd name="connsiteX12" fmla="*/ 10016 w 10035"/>
                <a:gd name="connsiteY12" fmla="*/ 9718 h 10295"/>
                <a:gd name="connsiteX13" fmla="*/ 9954 w 10035"/>
                <a:gd name="connsiteY13" fmla="*/ 9874 h 10295"/>
                <a:gd name="connsiteX14" fmla="*/ 9810 w 10035"/>
                <a:gd name="connsiteY14" fmla="*/ 10010 h 10295"/>
                <a:gd name="connsiteX15" fmla="*/ 9563 w 10035"/>
                <a:gd name="connsiteY15" fmla="*/ 10128 h 10295"/>
                <a:gd name="connsiteX16" fmla="*/ 9244 w 10035"/>
                <a:gd name="connsiteY16" fmla="*/ 10219 h 10295"/>
                <a:gd name="connsiteX17" fmla="*/ 8864 w 10035"/>
                <a:gd name="connsiteY17" fmla="*/ 10280 h 10295"/>
                <a:gd name="connsiteX18" fmla="*/ 8452 w 10035"/>
                <a:gd name="connsiteY18" fmla="*/ 10295 h 10295"/>
                <a:gd name="connsiteX19" fmla="*/ 1569 w 10035"/>
                <a:gd name="connsiteY19" fmla="*/ 10295 h 10295"/>
                <a:gd name="connsiteX20" fmla="*/ 1158 w 10035"/>
                <a:gd name="connsiteY20" fmla="*/ 10280 h 10295"/>
                <a:gd name="connsiteX21" fmla="*/ 788 w 10035"/>
                <a:gd name="connsiteY21" fmla="*/ 10219 h 10295"/>
                <a:gd name="connsiteX22" fmla="*/ 479 w 10035"/>
                <a:gd name="connsiteY22" fmla="*/ 10128 h 10295"/>
                <a:gd name="connsiteX23" fmla="*/ 242 w 10035"/>
                <a:gd name="connsiteY23" fmla="*/ 10010 h 10295"/>
                <a:gd name="connsiteX24" fmla="*/ 67 w 10035"/>
                <a:gd name="connsiteY24" fmla="*/ 9874 h 10295"/>
                <a:gd name="connsiteX25" fmla="*/ 16 w 10035"/>
                <a:gd name="connsiteY25" fmla="*/ 9718 h 10295"/>
                <a:gd name="connsiteX26" fmla="*/ 0 w 10035"/>
                <a:gd name="connsiteY26" fmla="*/ 7777 h 10295"/>
                <a:gd name="connsiteX27" fmla="*/ 16 w 10035"/>
                <a:gd name="connsiteY27" fmla="*/ 587 h 10295"/>
                <a:gd name="connsiteX28" fmla="*/ 47 w 10035"/>
                <a:gd name="connsiteY28" fmla="*/ 496 h 10295"/>
                <a:gd name="connsiteX29" fmla="*/ 109 w 10035"/>
                <a:gd name="connsiteY29" fmla="*/ 428 h 10295"/>
                <a:gd name="connsiteX30" fmla="*/ 242 w 10035"/>
                <a:gd name="connsiteY30" fmla="*/ 371 h 10295"/>
                <a:gd name="connsiteX31" fmla="*/ 386 w 10035"/>
                <a:gd name="connsiteY31" fmla="*/ 337 h 10295"/>
                <a:gd name="connsiteX32" fmla="*/ 572 w 10035"/>
                <a:gd name="connsiteY32" fmla="*/ 318 h 10295"/>
                <a:gd name="connsiteX33" fmla="*/ 788 w 10035"/>
                <a:gd name="connsiteY33" fmla="*/ 303 h 10295"/>
                <a:gd name="connsiteX34" fmla="*/ 1024 w 10035"/>
                <a:gd name="connsiteY34" fmla="*/ 295 h 10295"/>
                <a:gd name="connsiteX35" fmla="*/ 1292 w 10035"/>
                <a:gd name="connsiteY35" fmla="*/ 295 h 10295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10016 w 10035"/>
                <a:gd name="connsiteY9" fmla="*/ 292 h 10000"/>
                <a:gd name="connsiteX10" fmla="*/ 10035 w 10035"/>
                <a:gd name="connsiteY10" fmla="*/ 7579 h 10000"/>
                <a:gd name="connsiteX11" fmla="*/ 10016 w 10035"/>
                <a:gd name="connsiteY11" fmla="*/ 9423 h 10000"/>
                <a:gd name="connsiteX12" fmla="*/ 9954 w 10035"/>
                <a:gd name="connsiteY12" fmla="*/ 9579 h 10000"/>
                <a:gd name="connsiteX13" fmla="*/ 9810 w 10035"/>
                <a:gd name="connsiteY13" fmla="*/ 9715 h 10000"/>
                <a:gd name="connsiteX14" fmla="*/ 9563 w 10035"/>
                <a:gd name="connsiteY14" fmla="*/ 9833 h 10000"/>
                <a:gd name="connsiteX15" fmla="*/ 9244 w 10035"/>
                <a:gd name="connsiteY15" fmla="*/ 9924 h 10000"/>
                <a:gd name="connsiteX16" fmla="*/ 8864 w 10035"/>
                <a:gd name="connsiteY16" fmla="*/ 9985 h 10000"/>
                <a:gd name="connsiteX17" fmla="*/ 8452 w 10035"/>
                <a:gd name="connsiteY17" fmla="*/ 10000 h 10000"/>
                <a:gd name="connsiteX18" fmla="*/ 1569 w 10035"/>
                <a:gd name="connsiteY18" fmla="*/ 10000 h 10000"/>
                <a:gd name="connsiteX19" fmla="*/ 1158 w 10035"/>
                <a:gd name="connsiteY19" fmla="*/ 9985 h 10000"/>
                <a:gd name="connsiteX20" fmla="*/ 788 w 10035"/>
                <a:gd name="connsiteY20" fmla="*/ 9924 h 10000"/>
                <a:gd name="connsiteX21" fmla="*/ 479 w 10035"/>
                <a:gd name="connsiteY21" fmla="*/ 9833 h 10000"/>
                <a:gd name="connsiteX22" fmla="*/ 242 w 10035"/>
                <a:gd name="connsiteY22" fmla="*/ 9715 h 10000"/>
                <a:gd name="connsiteX23" fmla="*/ 67 w 10035"/>
                <a:gd name="connsiteY23" fmla="*/ 9579 h 10000"/>
                <a:gd name="connsiteX24" fmla="*/ 16 w 10035"/>
                <a:gd name="connsiteY24" fmla="*/ 9423 h 10000"/>
                <a:gd name="connsiteX25" fmla="*/ 0 w 10035"/>
                <a:gd name="connsiteY25" fmla="*/ 7482 h 10000"/>
                <a:gd name="connsiteX26" fmla="*/ 16 w 10035"/>
                <a:gd name="connsiteY26" fmla="*/ 292 h 10000"/>
                <a:gd name="connsiteX27" fmla="*/ 47 w 10035"/>
                <a:gd name="connsiteY27" fmla="*/ 201 h 10000"/>
                <a:gd name="connsiteX28" fmla="*/ 109 w 10035"/>
                <a:gd name="connsiteY28" fmla="*/ 133 h 10000"/>
                <a:gd name="connsiteX29" fmla="*/ 242 w 10035"/>
                <a:gd name="connsiteY29" fmla="*/ 76 h 10000"/>
                <a:gd name="connsiteX30" fmla="*/ 386 w 10035"/>
                <a:gd name="connsiteY30" fmla="*/ 42 h 10000"/>
                <a:gd name="connsiteX31" fmla="*/ 572 w 10035"/>
                <a:gd name="connsiteY31" fmla="*/ 23 h 10000"/>
                <a:gd name="connsiteX32" fmla="*/ 788 w 10035"/>
                <a:gd name="connsiteY32" fmla="*/ 8 h 10000"/>
                <a:gd name="connsiteX33" fmla="*/ 1024 w 10035"/>
                <a:gd name="connsiteY33" fmla="*/ 0 h 10000"/>
                <a:gd name="connsiteX34" fmla="*/ 1292 w 10035"/>
                <a:gd name="connsiteY34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10035 w 10035"/>
                <a:gd name="connsiteY9" fmla="*/ 7579 h 10000"/>
                <a:gd name="connsiteX10" fmla="*/ 10016 w 10035"/>
                <a:gd name="connsiteY10" fmla="*/ 9423 h 10000"/>
                <a:gd name="connsiteX11" fmla="*/ 9954 w 10035"/>
                <a:gd name="connsiteY11" fmla="*/ 9579 h 10000"/>
                <a:gd name="connsiteX12" fmla="*/ 9810 w 10035"/>
                <a:gd name="connsiteY12" fmla="*/ 9715 h 10000"/>
                <a:gd name="connsiteX13" fmla="*/ 9563 w 10035"/>
                <a:gd name="connsiteY13" fmla="*/ 9833 h 10000"/>
                <a:gd name="connsiteX14" fmla="*/ 9244 w 10035"/>
                <a:gd name="connsiteY14" fmla="*/ 9924 h 10000"/>
                <a:gd name="connsiteX15" fmla="*/ 8864 w 10035"/>
                <a:gd name="connsiteY15" fmla="*/ 9985 h 10000"/>
                <a:gd name="connsiteX16" fmla="*/ 8452 w 10035"/>
                <a:gd name="connsiteY16" fmla="*/ 10000 h 10000"/>
                <a:gd name="connsiteX17" fmla="*/ 1569 w 10035"/>
                <a:gd name="connsiteY17" fmla="*/ 10000 h 10000"/>
                <a:gd name="connsiteX18" fmla="*/ 1158 w 10035"/>
                <a:gd name="connsiteY18" fmla="*/ 9985 h 10000"/>
                <a:gd name="connsiteX19" fmla="*/ 788 w 10035"/>
                <a:gd name="connsiteY19" fmla="*/ 9924 h 10000"/>
                <a:gd name="connsiteX20" fmla="*/ 479 w 10035"/>
                <a:gd name="connsiteY20" fmla="*/ 9833 h 10000"/>
                <a:gd name="connsiteX21" fmla="*/ 242 w 10035"/>
                <a:gd name="connsiteY21" fmla="*/ 9715 h 10000"/>
                <a:gd name="connsiteX22" fmla="*/ 67 w 10035"/>
                <a:gd name="connsiteY22" fmla="*/ 9579 h 10000"/>
                <a:gd name="connsiteX23" fmla="*/ 16 w 10035"/>
                <a:gd name="connsiteY23" fmla="*/ 9423 h 10000"/>
                <a:gd name="connsiteX24" fmla="*/ 0 w 10035"/>
                <a:gd name="connsiteY24" fmla="*/ 7482 h 10000"/>
                <a:gd name="connsiteX25" fmla="*/ 16 w 10035"/>
                <a:gd name="connsiteY25" fmla="*/ 292 h 10000"/>
                <a:gd name="connsiteX26" fmla="*/ 47 w 10035"/>
                <a:gd name="connsiteY26" fmla="*/ 201 h 10000"/>
                <a:gd name="connsiteX27" fmla="*/ 109 w 10035"/>
                <a:gd name="connsiteY27" fmla="*/ 133 h 10000"/>
                <a:gd name="connsiteX28" fmla="*/ 242 w 10035"/>
                <a:gd name="connsiteY28" fmla="*/ 76 h 10000"/>
                <a:gd name="connsiteX29" fmla="*/ 386 w 10035"/>
                <a:gd name="connsiteY29" fmla="*/ 42 h 10000"/>
                <a:gd name="connsiteX30" fmla="*/ 572 w 10035"/>
                <a:gd name="connsiteY30" fmla="*/ 23 h 10000"/>
                <a:gd name="connsiteX31" fmla="*/ 788 w 10035"/>
                <a:gd name="connsiteY31" fmla="*/ 8 h 10000"/>
                <a:gd name="connsiteX32" fmla="*/ 1024 w 10035"/>
                <a:gd name="connsiteY32" fmla="*/ 0 h 10000"/>
                <a:gd name="connsiteX33" fmla="*/ 1292 w 10035"/>
                <a:gd name="connsiteY33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10035 w 10035"/>
                <a:gd name="connsiteY8" fmla="*/ 7579 h 10000"/>
                <a:gd name="connsiteX9" fmla="*/ 10016 w 10035"/>
                <a:gd name="connsiteY9" fmla="*/ 9423 h 10000"/>
                <a:gd name="connsiteX10" fmla="*/ 9954 w 10035"/>
                <a:gd name="connsiteY10" fmla="*/ 9579 h 10000"/>
                <a:gd name="connsiteX11" fmla="*/ 9810 w 10035"/>
                <a:gd name="connsiteY11" fmla="*/ 9715 h 10000"/>
                <a:gd name="connsiteX12" fmla="*/ 9563 w 10035"/>
                <a:gd name="connsiteY12" fmla="*/ 9833 h 10000"/>
                <a:gd name="connsiteX13" fmla="*/ 9244 w 10035"/>
                <a:gd name="connsiteY13" fmla="*/ 9924 h 10000"/>
                <a:gd name="connsiteX14" fmla="*/ 8864 w 10035"/>
                <a:gd name="connsiteY14" fmla="*/ 9985 h 10000"/>
                <a:gd name="connsiteX15" fmla="*/ 8452 w 10035"/>
                <a:gd name="connsiteY15" fmla="*/ 10000 h 10000"/>
                <a:gd name="connsiteX16" fmla="*/ 1569 w 10035"/>
                <a:gd name="connsiteY16" fmla="*/ 10000 h 10000"/>
                <a:gd name="connsiteX17" fmla="*/ 1158 w 10035"/>
                <a:gd name="connsiteY17" fmla="*/ 9985 h 10000"/>
                <a:gd name="connsiteX18" fmla="*/ 788 w 10035"/>
                <a:gd name="connsiteY18" fmla="*/ 9924 h 10000"/>
                <a:gd name="connsiteX19" fmla="*/ 479 w 10035"/>
                <a:gd name="connsiteY19" fmla="*/ 9833 h 10000"/>
                <a:gd name="connsiteX20" fmla="*/ 242 w 10035"/>
                <a:gd name="connsiteY20" fmla="*/ 9715 h 10000"/>
                <a:gd name="connsiteX21" fmla="*/ 67 w 10035"/>
                <a:gd name="connsiteY21" fmla="*/ 9579 h 10000"/>
                <a:gd name="connsiteX22" fmla="*/ 16 w 10035"/>
                <a:gd name="connsiteY22" fmla="*/ 9423 h 10000"/>
                <a:gd name="connsiteX23" fmla="*/ 0 w 10035"/>
                <a:gd name="connsiteY23" fmla="*/ 7482 h 10000"/>
                <a:gd name="connsiteX24" fmla="*/ 16 w 10035"/>
                <a:gd name="connsiteY24" fmla="*/ 292 h 10000"/>
                <a:gd name="connsiteX25" fmla="*/ 47 w 10035"/>
                <a:gd name="connsiteY25" fmla="*/ 201 h 10000"/>
                <a:gd name="connsiteX26" fmla="*/ 109 w 10035"/>
                <a:gd name="connsiteY26" fmla="*/ 133 h 10000"/>
                <a:gd name="connsiteX27" fmla="*/ 242 w 10035"/>
                <a:gd name="connsiteY27" fmla="*/ 76 h 10000"/>
                <a:gd name="connsiteX28" fmla="*/ 386 w 10035"/>
                <a:gd name="connsiteY28" fmla="*/ 42 h 10000"/>
                <a:gd name="connsiteX29" fmla="*/ 572 w 10035"/>
                <a:gd name="connsiteY29" fmla="*/ 23 h 10000"/>
                <a:gd name="connsiteX30" fmla="*/ 788 w 10035"/>
                <a:gd name="connsiteY30" fmla="*/ 8 h 10000"/>
                <a:gd name="connsiteX31" fmla="*/ 1024 w 10035"/>
                <a:gd name="connsiteY31" fmla="*/ 0 h 10000"/>
                <a:gd name="connsiteX32" fmla="*/ 1292 w 10035"/>
                <a:gd name="connsiteY32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10035 w 10035"/>
                <a:gd name="connsiteY7" fmla="*/ 7579 h 10000"/>
                <a:gd name="connsiteX8" fmla="*/ 10016 w 10035"/>
                <a:gd name="connsiteY8" fmla="*/ 9423 h 10000"/>
                <a:gd name="connsiteX9" fmla="*/ 9954 w 10035"/>
                <a:gd name="connsiteY9" fmla="*/ 9579 h 10000"/>
                <a:gd name="connsiteX10" fmla="*/ 9810 w 10035"/>
                <a:gd name="connsiteY10" fmla="*/ 9715 h 10000"/>
                <a:gd name="connsiteX11" fmla="*/ 9563 w 10035"/>
                <a:gd name="connsiteY11" fmla="*/ 9833 h 10000"/>
                <a:gd name="connsiteX12" fmla="*/ 9244 w 10035"/>
                <a:gd name="connsiteY12" fmla="*/ 9924 h 10000"/>
                <a:gd name="connsiteX13" fmla="*/ 8864 w 10035"/>
                <a:gd name="connsiteY13" fmla="*/ 9985 h 10000"/>
                <a:gd name="connsiteX14" fmla="*/ 8452 w 10035"/>
                <a:gd name="connsiteY14" fmla="*/ 10000 h 10000"/>
                <a:gd name="connsiteX15" fmla="*/ 1569 w 10035"/>
                <a:gd name="connsiteY15" fmla="*/ 10000 h 10000"/>
                <a:gd name="connsiteX16" fmla="*/ 1158 w 10035"/>
                <a:gd name="connsiteY16" fmla="*/ 9985 h 10000"/>
                <a:gd name="connsiteX17" fmla="*/ 788 w 10035"/>
                <a:gd name="connsiteY17" fmla="*/ 9924 h 10000"/>
                <a:gd name="connsiteX18" fmla="*/ 479 w 10035"/>
                <a:gd name="connsiteY18" fmla="*/ 9833 h 10000"/>
                <a:gd name="connsiteX19" fmla="*/ 242 w 10035"/>
                <a:gd name="connsiteY19" fmla="*/ 9715 h 10000"/>
                <a:gd name="connsiteX20" fmla="*/ 67 w 10035"/>
                <a:gd name="connsiteY20" fmla="*/ 9579 h 10000"/>
                <a:gd name="connsiteX21" fmla="*/ 16 w 10035"/>
                <a:gd name="connsiteY21" fmla="*/ 9423 h 10000"/>
                <a:gd name="connsiteX22" fmla="*/ 0 w 10035"/>
                <a:gd name="connsiteY22" fmla="*/ 7482 h 10000"/>
                <a:gd name="connsiteX23" fmla="*/ 16 w 10035"/>
                <a:gd name="connsiteY23" fmla="*/ 292 h 10000"/>
                <a:gd name="connsiteX24" fmla="*/ 47 w 10035"/>
                <a:gd name="connsiteY24" fmla="*/ 201 h 10000"/>
                <a:gd name="connsiteX25" fmla="*/ 109 w 10035"/>
                <a:gd name="connsiteY25" fmla="*/ 133 h 10000"/>
                <a:gd name="connsiteX26" fmla="*/ 242 w 10035"/>
                <a:gd name="connsiteY26" fmla="*/ 76 h 10000"/>
                <a:gd name="connsiteX27" fmla="*/ 386 w 10035"/>
                <a:gd name="connsiteY27" fmla="*/ 42 h 10000"/>
                <a:gd name="connsiteX28" fmla="*/ 572 w 10035"/>
                <a:gd name="connsiteY28" fmla="*/ 23 h 10000"/>
                <a:gd name="connsiteX29" fmla="*/ 788 w 10035"/>
                <a:gd name="connsiteY29" fmla="*/ 8 h 10000"/>
                <a:gd name="connsiteX30" fmla="*/ 1024 w 10035"/>
                <a:gd name="connsiteY30" fmla="*/ 0 h 10000"/>
                <a:gd name="connsiteX31" fmla="*/ 1292 w 10035"/>
                <a:gd name="connsiteY31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10035 w 10035"/>
                <a:gd name="connsiteY6" fmla="*/ 7579 h 10000"/>
                <a:gd name="connsiteX7" fmla="*/ 10016 w 10035"/>
                <a:gd name="connsiteY7" fmla="*/ 9423 h 10000"/>
                <a:gd name="connsiteX8" fmla="*/ 9954 w 10035"/>
                <a:gd name="connsiteY8" fmla="*/ 9579 h 10000"/>
                <a:gd name="connsiteX9" fmla="*/ 9810 w 10035"/>
                <a:gd name="connsiteY9" fmla="*/ 9715 h 10000"/>
                <a:gd name="connsiteX10" fmla="*/ 9563 w 10035"/>
                <a:gd name="connsiteY10" fmla="*/ 9833 h 10000"/>
                <a:gd name="connsiteX11" fmla="*/ 9244 w 10035"/>
                <a:gd name="connsiteY11" fmla="*/ 9924 h 10000"/>
                <a:gd name="connsiteX12" fmla="*/ 8864 w 10035"/>
                <a:gd name="connsiteY12" fmla="*/ 9985 h 10000"/>
                <a:gd name="connsiteX13" fmla="*/ 8452 w 10035"/>
                <a:gd name="connsiteY13" fmla="*/ 10000 h 10000"/>
                <a:gd name="connsiteX14" fmla="*/ 1569 w 10035"/>
                <a:gd name="connsiteY14" fmla="*/ 10000 h 10000"/>
                <a:gd name="connsiteX15" fmla="*/ 1158 w 10035"/>
                <a:gd name="connsiteY15" fmla="*/ 9985 h 10000"/>
                <a:gd name="connsiteX16" fmla="*/ 788 w 10035"/>
                <a:gd name="connsiteY16" fmla="*/ 9924 h 10000"/>
                <a:gd name="connsiteX17" fmla="*/ 479 w 10035"/>
                <a:gd name="connsiteY17" fmla="*/ 9833 h 10000"/>
                <a:gd name="connsiteX18" fmla="*/ 242 w 10035"/>
                <a:gd name="connsiteY18" fmla="*/ 9715 h 10000"/>
                <a:gd name="connsiteX19" fmla="*/ 67 w 10035"/>
                <a:gd name="connsiteY19" fmla="*/ 9579 h 10000"/>
                <a:gd name="connsiteX20" fmla="*/ 16 w 10035"/>
                <a:gd name="connsiteY20" fmla="*/ 9423 h 10000"/>
                <a:gd name="connsiteX21" fmla="*/ 0 w 10035"/>
                <a:gd name="connsiteY21" fmla="*/ 7482 h 10000"/>
                <a:gd name="connsiteX22" fmla="*/ 16 w 10035"/>
                <a:gd name="connsiteY22" fmla="*/ 292 h 10000"/>
                <a:gd name="connsiteX23" fmla="*/ 47 w 10035"/>
                <a:gd name="connsiteY23" fmla="*/ 201 h 10000"/>
                <a:gd name="connsiteX24" fmla="*/ 109 w 10035"/>
                <a:gd name="connsiteY24" fmla="*/ 133 h 10000"/>
                <a:gd name="connsiteX25" fmla="*/ 242 w 10035"/>
                <a:gd name="connsiteY25" fmla="*/ 76 h 10000"/>
                <a:gd name="connsiteX26" fmla="*/ 386 w 10035"/>
                <a:gd name="connsiteY26" fmla="*/ 42 h 10000"/>
                <a:gd name="connsiteX27" fmla="*/ 572 w 10035"/>
                <a:gd name="connsiteY27" fmla="*/ 23 h 10000"/>
                <a:gd name="connsiteX28" fmla="*/ 788 w 10035"/>
                <a:gd name="connsiteY28" fmla="*/ 8 h 10000"/>
                <a:gd name="connsiteX29" fmla="*/ 1024 w 10035"/>
                <a:gd name="connsiteY29" fmla="*/ 0 h 10000"/>
                <a:gd name="connsiteX30" fmla="*/ 1292 w 10035"/>
                <a:gd name="connsiteY30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10035 w 10035"/>
                <a:gd name="connsiteY5" fmla="*/ 7579 h 10000"/>
                <a:gd name="connsiteX6" fmla="*/ 10016 w 10035"/>
                <a:gd name="connsiteY6" fmla="*/ 9423 h 10000"/>
                <a:gd name="connsiteX7" fmla="*/ 9954 w 10035"/>
                <a:gd name="connsiteY7" fmla="*/ 9579 h 10000"/>
                <a:gd name="connsiteX8" fmla="*/ 9810 w 10035"/>
                <a:gd name="connsiteY8" fmla="*/ 9715 h 10000"/>
                <a:gd name="connsiteX9" fmla="*/ 9563 w 10035"/>
                <a:gd name="connsiteY9" fmla="*/ 9833 h 10000"/>
                <a:gd name="connsiteX10" fmla="*/ 9244 w 10035"/>
                <a:gd name="connsiteY10" fmla="*/ 9924 h 10000"/>
                <a:gd name="connsiteX11" fmla="*/ 8864 w 10035"/>
                <a:gd name="connsiteY11" fmla="*/ 9985 h 10000"/>
                <a:gd name="connsiteX12" fmla="*/ 8452 w 10035"/>
                <a:gd name="connsiteY12" fmla="*/ 10000 h 10000"/>
                <a:gd name="connsiteX13" fmla="*/ 1569 w 10035"/>
                <a:gd name="connsiteY13" fmla="*/ 10000 h 10000"/>
                <a:gd name="connsiteX14" fmla="*/ 1158 w 10035"/>
                <a:gd name="connsiteY14" fmla="*/ 9985 h 10000"/>
                <a:gd name="connsiteX15" fmla="*/ 788 w 10035"/>
                <a:gd name="connsiteY15" fmla="*/ 9924 h 10000"/>
                <a:gd name="connsiteX16" fmla="*/ 479 w 10035"/>
                <a:gd name="connsiteY16" fmla="*/ 9833 h 10000"/>
                <a:gd name="connsiteX17" fmla="*/ 242 w 10035"/>
                <a:gd name="connsiteY17" fmla="*/ 9715 h 10000"/>
                <a:gd name="connsiteX18" fmla="*/ 67 w 10035"/>
                <a:gd name="connsiteY18" fmla="*/ 9579 h 10000"/>
                <a:gd name="connsiteX19" fmla="*/ 16 w 10035"/>
                <a:gd name="connsiteY19" fmla="*/ 9423 h 10000"/>
                <a:gd name="connsiteX20" fmla="*/ 0 w 10035"/>
                <a:gd name="connsiteY20" fmla="*/ 7482 h 10000"/>
                <a:gd name="connsiteX21" fmla="*/ 16 w 10035"/>
                <a:gd name="connsiteY21" fmla="*/ 292 h 10000"/>
                <a:gd name="connsiteX22" fmla="*/ 47 w 10035"/>
                <a:gd name="connsiteY22" fmla="*/ 201 h 10000"/>
                <a:gd name="connsiteX23" fmla="*/ 109 w 10035"/>
                <a:gd name="connsiteY23" fmla="*/ 133 h 10000"/>
                <a:gd name="connsiteX24" fmla="*/ 242 w 10035"/>
                <a:gd name="connsiteY24" fmla="*/ 76 h 10000"/>
                <a:gd name="connsiteX25" fmla="*/ 386 w 10035"/>
                <a:gd name="connsiteY25" fmla="*/ 42 h 10000"/>
                <a:gd name="connsiteX26" fmla="*/ 572 w 10035"/>
                <a:gd name="connsiteY26" fmla="*/ 23 h 10000"/>
                <a:gd name="connsiteX27" fmla="*/ 788 w 10035"/>
                <a:gd name="connsiteY27" fmla="*/ 8 h 10000"/>
                <a:gd name="connsiteX28" fmla="*/ 1024 w 10035"/>
                <a:gd name="connsiteY28" fmla="*/ 0 h 10000"/>
                <a:gd name="connsiteX29" fmla="*/ 1292 w 10035"/>
                <a:gd name="connsiteY29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10035 w 10035"/>
                <a:gd name="connsiteY4" fmla="*/ 7579 h 10000"/>
                <a:gd name="connsiteX5" fmla="*/ 10016 w 10035"/>
                <a:gd name="connsiteY5" fmla="*/ 9423 h 10000"/>
                <a:gd name="connsiteX6" fmla="*/ 9954 w 10035"/>
                <a:gd name="connsiteY6" fmla="*/ 9579 h 10000"/>
                <a:gd name="connsiteX7" fmla="*/ 9810 w 10035"/>
                <a:gd name="connsiteY7" fmla="*/ 9715 h 10000"/>
                <a:gd name="connsiteX8" fmla="*/ 9563 w 10035"/>
                <a:gd name="connsiteY8" fmla="*/ 9833 h 10000"/>
                <a:gd name="connsiteX9" fmla="*/ 9244 w 10035"/>
                <a:gd name="connsiteY9" fmla="*/ 9924 h 10000"/>
                <a:gd name="connsiteX10" fmla="*/ 8864 w 10035"/>
                <a:gd name="connsiteY10" fmla="*/ 9985 h 10000"/>
                <a:gd name="connsiteX11" fmla="*/ 8452 w 10035"/>
                <a:gd name="connsiteY11" fmla="*/ 10000 h 10000"/>
                <a:gd name="connsiteX12" fmla="*/ 1569 w 10035"/>
                <a:gd name="connsiteY12" fmla="*/ 10000 h 10000"/>
                <a:gd name="connsiteX13" fmla="*/ 1158 w 10035"/>
                <a:gd name="connsiteY13" fmla="*/ 9985 h 10000"/>
                <a:gd name="connsiteX14" fmla="*/ 788 w 10035"/>
                <a:gd name="connsiteY14" fmla="*/ 9924 h 10000"/>
                <a:gd name="connsiteX15" fmla="*/ 479 w 10035"/>
                <a:gd name="connsiteY15" fmla="*/ 9833 h 10000"/>
                <a:gd name="connsiteX16" fmla="*/ 242 w 10035"/>
                <a:gd name="connsiteY16" fmla="*/ 9715 h 10000"/>
                <a:gd name="connsiteX17" fmla="*/ 67 w 10035"/>
                <a:gd name="connsiteY17" fmla="*/ 9579 h 10000"/>
                <a:gd name="connsiteX18" fmla="*/ 16 w 10035"/>
                <a:gd name="connsiteY18" fmla="*/ 9423 h 10000"/>
                <a:gd name="connsiteX19" fmla="*/ 0 w 10035"/>
                <a:gd name="connsiteY19" fmla="*/ 7482 h 10000"/>
                <a:gd name="connsiteX20" fmla="*/ 16 w 10035"/>
                <a:gd name="connsiteY20" fmla="*/ 292 h 10000"/>
                <a:gd name="connsiteX21" fmla="*/ 47 w 10035"/>
                <a:gd name="connsiteY21" fmla="*/ 201 h 10000"/>
                <a:gd name="connsiteX22" fmla="*/ 109 w 10035"/>
                <a:gd name="connsiteY22" fmla="*/ 133 h 10000"/>
                <a:gd name="connsiteX23" fmla="*/ 242 w 10035"/>
                <a:gd name="connsiteY23" fmla="*/ 76 h 10000"/>
                <a:gd name="connsiteX24" fmla="*/ 386 w 10035"/>
                <a:gd name="connsiteY24" fmla="*/ 42 h 10000"/>
                <a:gd name="connsiteX25" fmla="*/ 572 w 10035"/>
                <a:gd name="connsiteY25" fmla="*/ 23 h 10000"/>
                <a:gd name="connsiteX26" fmla="*/ 788 w 10035"/>
                <a:gd name="connsiteY26" fmla="*/ 8 h 10000"/>
                <a:gd name="connsiteX27" fmla="*/ 1024 w 10035"/>
                <a:gd name="connsiteY27" fmla="*/ 0 h 10000"/>
                <a:gd name="connsiteX28" fmla="*/ 1292 w 10035"/>
                <a:gd name="connsiteY28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10035 w 10035"/>
                <a:gd name="connsiteY3" fmla="*/ 7579 h 10000"/>
                <a:gd name="connsiteX4" fmla="*/ 10016 w 10035"/>
                <a:gd name="connsiteY4" fmla="*/ 9423 h 10000"/>
                <a:gd name="connsiteX5" fmla="*/ 9954 w 10035"/>
                <a:gd name="connsiteY5" fmla="*/ 9579 h 10000"/>
                <a:gd name="connsiteX6" fmla="*/ 9810 w 10035"/>
                <a:gd name="connsiteY6" fmla="*/ 9715 h 10000"/>
                <a:gd name="connsiteX7" fmla="*/ 9563 w 10035"/>
                <a:gd name="connsiteY7" fmla="*/ 9833 h 10000"/>
                <a:gd name="connsiteX8" fmla="*/ 9244 w 10035"/>
                <a:gd name="connsiteY8" fmla="*/ 9924 h 10000"/>
                <a:gd name="connsiteX9" fmla="*/ 8864 w 10035"/>
                <a:gd name="connsiteY9" fmla="*/ 9985 h 10000"/>
                <a:gd name="connsiteX10" fmla="*/ 8452 w 10035"/>
                <a:gd name="connsiteY10" fmla="*/ 10000 h 10000"/>
                <a:gd name="connsiteX11" fmla="*/ 1569 w 10035"/>
                <a:gd name="connsiteY11" fmla="*/ 10000 h 10000"/>
                <a:gd name="connsiteX12" fmla="*/ 1158 w 10035"/>
                <a:gd name="connsiteY12" fmla="*/ 9985 h 10000"/>
                <a:gd name="connsiteX13" fmla="*/ 788 w 10035"/>
                <a:gd name="connsiteY13" fmla="*/ 9924 h 10000"/>
                <a:gd name="connsiteX14" fmla="*/ 479 w 10035"/>
                <a:gd name="connsiteY14" fmla="*/ 9833 h 10000"/>
                <a:gd name="connsiteX15" fmla="*/ 242 w 10035"/>
                <a:gd name="connsiteY15" fmla="*/ 9715 h 10000"/>
                <a:gd name="connsiteX16" fmla="*/ 67 w 10035"/>
                <a:gd name="connsiteY16" fmla="*/ 9579 h 10000"/>
                <a:gd name="connsiteX17" fmla="*/ 16 w 10035"/>
                <a:gd name="connsiteY17" fmla="*/ 9423 h 10000"/>
                <a:gd name="connsiteX18" fmla="*/ 0 w 10035"/>
                <a:gd name="connsiteY18" fmla="*/ 7482 h 10000"/>
                <a:gd name="connsiteX19" fmla="*/ 16 w 10035"/>
                <a:gd name="connsiteY19" fmla="*/ 292 h 10000"/>
                <a:gd name="connsiteX20" fmla="*/ 47 w 10035"/>
                <a:gd name="connsiteY20" fmla="*/ 201 h 10000"/>
                <a:gd name="connsiteX21" fmla="*/ 109 w 10035"/>
                <a:gd name="connsiteY21" fmla="*/ 133 h 10000"/>
                <a:gd name="connsiteX22" fmla="*/ 242 w 10035"/>
                <a:gd name="connsiteY22" fmla="*/ 76 h 10000"/>
                <a:gd name="connsiteX23" fmla="*/ 386 w 10035"/>
                <a:gd name="connsiteY23" fmla="*/ 42 h 10000"/>
                <a:gd name="connsiteX24" fmla="*/ 572 w 10035"/>
                <a:gd name="connsiteY24" fmla="*/ 23 h 10000"/>
                <a:gd name="connsiteX25" fmla="*/ 788 w 10035"/>
                <a:gd name="connsiteY25" fmla="*/ 8 h 10000"/>
                <a:gd name="connsiteX26" fmla="*/ 1024 w 10035"/>
                <a:gd name="connsiteY26" fmla="*/ 0 h 10000"/>
                <a:gd name="connsiteX27" fmla="*/ 1292 w 10035"/>
                <a:gd name="connsiteY27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10035 w 10035"/>
                <a:gd name="connsiteY2" fmla="*/ 7579 h 10000"/>
                <a:gd name="connsiteX3" fmla="*/ 10016 w 10035"/>
                <a:gd name="connsiteY3" fmla="*/ 9423 h 10000"/>
                <a:gd name="connsiteX4" fmla="*/ 9954 w 10035"/>
                <a:gd name="connsiteY4" fmla="*/ 9579 h 10000"/>
                <a:gd name="connsiteX5" fmla="*/ 9810 w 10035"/>
                <a:gd name="connsiteY5" fmla="*/ 9715 h 10000"/>
                <a:gd name="connsiteX6" fmla="*/ 9563 w 10035"/>
                <a:gd name="connsiteY6" fmla="*/ 9833 h 10000"/>
                <a:gd name="connsiteX7" fmla="*/ 9244 w 10035"/>
                <a:gd name="connsiteY7" fmla="*/ 9924 h 10000"/>
                <a:gd name="connsiteX8" fmla="*/ 8864 w 10035"/>
                <a:gd name="connsiteY8" fmla="*/ 9985 h 10000"/>
                <a:gd name="connsiteX9" fmla="*/ 8452 w 10035"/>
                <a:gd name="connsiteY9" fmla="*/ 10000 h 10000"/>
                <a:gd name="connsiteX10" fmla="*/ 1569 w 10035"/>
                <a:gd name="connsiteY10" fmla="*/ 10000 h 10000"/>
                <a:gd name="connsiteX11" fmla="*/ 1158 w 10035"/>
                <a:gd name="connsiteY11" fmla="*/ 9985 h 10000"/>
                <a:gd name="connsiteX12" fmla="*/ 788 w 10035"/>
                <a:gd name="connsiteY12" fmla="*/ 9924 h 10000"/>
                <a:gd name="connsiteX13" fmla="*/ 479 w 10035"/>
                <a:gd name="connsiteY13" fmla="*/ 9833 h 10000"/>
                <a:gd name="connsiteX14" fmla="*/ 242 w 10035"/>
                <a:gd name="connsiteY14" fmla="*/ 9715 h 10000"/>
                <a:gd name="connsiteX15" fmla="*/ 67 w 10035"/>
                <a:gd name="connsiteY15" fmla="*/ 9579 h 10000"/>
                <a:gd name="connsiteX16" fmla="*/ 16 w 10035"/>
                <a:gd name="connsiteY16" fmla="*/ 9423 h 10000"/>
                <a:gd name="connsiteX17" fmla="*/ 0 w 10035"/>
                <a:gd name="connsiteY17" fmla="*/ 7482 h 10000"/>
                <a:gd name="connsiteX18" fmla="*/ 16 w 10035"/>
                <a:gd name="connsiteY18" fmla="*/ 292 h 10000"/>
                <a:gd name="connsiteX19" fmla="*/ 47 w 10035"/>
                <a:gd name="connsiteY19" fmla="*/ 201 h 10000"/>
                <a:gd name="connsiteX20" fmla="*/ 109 w 10035"/>
                <a:gd name="connsiteY20" fmla="*/ 133 h 10000"/>
                <a:gd name="connsiteX21" fmla="*/ 242 w 10035"/>
                <a:gd name="connsiteY21" fmla="*/ 76 h 10000"/>
                <a:gd name="connsiteX22" fmla="*/ 386 w 10035"/>
                <a:gd name="connsiteY22" fmla="*/ 42 h 10000"/>
                <a:gd name="connsiteX23" fmla="*/ 572 w 10035"/>
                <a:gd name="connsiteY23" fmla="*/ 23 h 10000"/>
                <a:gd name="connsiteX24" fmla="*/ 788 w 10035"/>
                <a:gd name="connsiteY24" fmla="*/ 8 h 10000"/>
                <a:gd name="connsiteX25" fmla="*/ 1024 w 10035"/>
                <a:gd name="connsiteY25" fmla="*/ 0 h 10000"/>
                <a:gd name="connsiteX26" fmla="*/ 1292 w 10035"/>
                <a:gd name="connsiteY26" fmla="*/ 0 h 10000"/>
                <a:gd name="connsiteX0" fmla="*/ 1024 w 10035"/>
                <a:gd name="connsiteY0" fmla="*/ 0 h 10000"/>
                <a:gd name="connsiteX1" fmla="*/ 1569 w 10035"/>
                <a:gd name="connsiteY1" fmla="*/ 0 h 10000"/>
                <a:gd name="connsiteX2" fmla="*/ 10035 w 10035"/>
                <a:gd name="connsiteY2" fmla="*/ 7579 h 10000"/>
                <a:gd name="connsiteX3" fmla="*/ 10016 w 10035"/>
                <a:gd name="connsiteY3" fmla="*/ 9423 h 10000"/>
                <a:gd name="connsiteX4" fmla="*/ 9954 w 10035"/>
                <a:gd name="connsiteY4" fmla="*/ 9579 h 10000"/>
                <a:gd name="connsiteX5" fmla="*/ 9810 w 10035"/>
                <a:gd name="connsiteY5" fmla="*/ 9715 h 10000"/>
                <a:gd name="connsiteX6" fmla="*/ 9563 w 10035"/>
                <a:gd name="connsiteY6" fmla="*/ 9833 h 10000"/>
                <a:gd name="connsiteX7" fmla="*/ 9244 w 10035"/>
                <a:gd name="connsiteY7" fmla="*/ 9924 h 10000"/>
                <a:gd name="connsiteX8" fmla="*/ 8864 w 10035"/>
                <a:gd name="connsiteY8" fmla="*/ 9985 h 10000"/>
                <a:gd name="connsiteX9" fmla="*/ 8452 w 10035"/>
                <a:gd name="connsiteY9" fmla="*/ 10000 h 10000"/>
                <a:gd name="connsiteX10" fmla="*/ 1569 w 10035"/>
                <a:gd name="connsiteY10" fmla="*/ 10000 h 10000"/>
                <a:gd name="connsiteX11" fmla="*/ 1158 w 10035"/>
                <a:gd name="connsiteY11" fmla="*/ 9985 h 10000"/>
                <a:gd name="connsiteX12" fmla="*/ 788 w 10035"/>
                <a:gd name="connsiteY12" fmla="*/ 9924 h 10000"/>
                <a:gd name="connsiteX13" fmla="*/ 479 w 10035"/>
                <a:gd name="connsiteY13" fmla="*/ 9833 h 10000"/>
                <a:gd name="connsiteX14" fmla="*/ 242 w 10035"/>
                <a:gd name="connsiteY14" fmla="*/ 9715 h 10000"/>
                <a:gd name="connsiteX15" fmla="*/ 67 w 10035"/>
                <a:gd name="connsiteY15" fmla="*/ 9579 h 10000"/>
                <a:gd name="connsiteX16" fmla="*/ 16 w 10035"/>
                <a:gd name="connsiteY16" fmla="*/ 9423 h 10000"/>
                <a:gd name="connsiteX17" fmla="*/ 0 w 10035"/>
                <a:gd name="connsiteY17" fmla="*/ 7482 h 10000"/>
                <a:gd name="connsiteX18" fmla="*/ 16 w 10035"/>
                <a:gd name="connsiteY18" fmla="*/ 292 h 10000"/>
                <a:gd name="connsiteX19" fmla="*/ 47 w 10035"/>
                <a:gd name="connsiteY19" fmla="*/ 201 h 10000"/>
                <a:gd name="connsiteX20" fmla="*/ 109 w 10035"/>
                <a:gd name="connsiteY20" fmla="*/ 133 h 10000"/>
                <a:gd name="connsiteX21" fmla="*/ 242 w 10035"/>
                <a:gd name="connsiteY21" fmla="*/ 76 h 10000"/>
                <a:gd name="connsiteX22" fmla="*/ 386 w 10035"/>
                <a:gd name="connsiteY22" fmla="*/ 42 h 10000"/>
                <a:gd name="connsiteX23" fmla="*/ 572 w 10035"/>
                <a:gd name="connsiteY23" fmla="*/ 23 h 10000"/>
                <a:gd name="connsiteX24" fmla="*/ 788 w 10035"/>
                <a:gd name="connsiteY24" fmla="*/ 8 h 10000"/>
                <a:gd name="connsiteX25" fmla="*/ 1024 w 10035"/>
                <a:gd name="connsiteY25" fmla="*/ 0 h 10000"/>
                <a:gd name="connsiteX0" fmla="*/ 1024 w 10035"/>
                <a:gd name="connsiteY0" fmla="*/ 0 h 10000"/>
                <a:gd name="connsiteX1" fmla="*/ 10035 w 10035"/>
                <a:gd name="connsiteY1" fmla="*/ 7579 h 10000"/>
                <a:gd name="connsiteX2" fmla="*/ 10016 w 10035"/>
                <a:gd name="connsiteY2" fmla="*/ 9423 h 10000"/>
                <a:gd name="connsiteX3" fmla="*/ 9954 w 10035"/>
                <a:gd name="connsiteY3" fmla="*/ 9579 h 10000"/>
                <a:gd name="connsiteX4" fmla="*/ 9810 w 10035"/>
                <a:gd name="connsiteY4" fmla="*/ 9715 h 10000"/>
                <a:gd name="connsiteX5" fmla="*/ 9563 w 10035"/>
                <a:gd name="connsiteY5" fmla="*/ 9833 h 10000"/>
                <a:gd name="connsiteX6" fmla="*/ 9244 w 10035"/>
                <a:gd name="connsiteY6" fmla="*/ 9924 h 10000"/>
                <a:gd name="connsiteX7" fmla="*/ 8864 w 10035"/>
                <a:gd name="connsiteY7" fmla="*/ 9985 h 10000"/>
                <a:gd name="connsiteX8" fmla="*/ 8452 w 10035"/>
                <a:gd name="connsiteY8" fmla="*/ 10000 h 10000"/>
                <a:gd name="connsiteX9" fmla="*/ 1569 w 10035"/>
                <a:gd name="connsiteY9" fmla="*/ 10000 h 10000"/>
                <a:gd name="connsiteX10" fmla="*/ 1158 w 10035"/>
                <a:gd name="connsiteY10" fmla="*/ 9985 h 10000"/>
                <a:gd name="connsiteX11" fmla="*/ 788 w 10035"/>
                <a:gd name="connsiteY11" fmla="*/ 9924 h 10000"/>
                <a:gd name="connsiteX12" fmla="*/ 479 w 10035"/>
                <a:gd name="connsiteY12" fmla="*/ 9833 h 10000"/>
                <a:gd name="connsiteX13" fmla="*/ 242 w 10035"/>
                <a:gd name="connsiteY13" fmla="*/ 9715 h 10000"/>
                <a:gd name="connsiteX14" fmla="*/ 67 w 10035"/>
                <a:gd name="connsiteY14" fmla="*/ 9579 h 10000"/>
                <a:gd name="connsiteX15" fmla="*/ 16 w 10035"/>
                <a:gd name="connsiteY15" fmla="*/ 9423 h 10000"/>
                <a:gd name="connsiteX16" fmla="*/ 0 w 10035"/>
                <a:gd name="connsiteY16" fmla="*/ 7482 h 10000"/>
                <a:gd name="connsiteX17" fmla="*/ 16 w 10035"/>
                <a:gd name="connsiteY17" fmla="*/ 292 h 10000"/>
                <a:gd name="connsiteX18" fmla="*/ 47 w 10035"/>
                <a:gd name="connsiteY18" fmla="*/ 201 h 10000"/>
                <a:gd name="connsiteX19" fmla="*/ 109 w 10035"/>
                <a:gd name="connsiteY19" fmla="*/ 133 h 10000"/>
                <a:gd name="connsiteX20" fmla="*/ 242 w 10035"/>
                <a:gd name="connsiteY20" fmla="*/ 76 h 10000"/>
                <a:gd name="connsiteX21" fmla="*/ 386 w 10035"/>
                <a:gd name="connsiteY21" fmla="*/ 42 h 10000"/>
                <a:gd name="connsiteX22" fmla="*/ 572 w 10035"/>
                <a:gd name="connsiteY22" fmla="*/ 23 h 10000"/>
                <a:gd name="connsiteX23" fmla="*/ 788 w 10035"/>
                <a:gd name="connsiteY23" fmla="*/ 8 h 10000"/>
                <a:gd name="connsiteX24" fmla="*/ 1024 w 10035"/>
                <a:gd name="connsiteY24" fmla="*/ 0 h 10000"/>
                <a:gd name="connsiteX0" fmla="*/ 788 w 10035"/>
                <a:gd name="connsiteY0" fmla="*/ 0 h 9992"/>
                <a:gd name="connsiteX1" fmla="*/ 10035 w 10035"/>
                <a:gd name="connsiteY1" fmla="*/ 7571 h 9992"/>
                <a:gd name="connsiteX2" fmla="*/ 10016 w 10035"/>
                <a:gd name="connsiteY2" fmla="*/ 9415 h 9992"/>
                <a:gd name="connsiteX3" fmla="*/ 9954 w 10035"/>
                <a:gd name="connsiteY3" fmla="*/ 9571 h 9992"/>
                <a:gd name="connsiteX4" fmla="*/ 9810 w 10035"/>
                <a:gd name="connsiteY4" fmla="*/ 9707 h 9992"/>
                <a:gd name="connsiteX5" fmla="*/ 9563 w 10035"/>
                <a:gd name="connsiteY5" fmla="*/ 9825 h 9992"/>
                <a:gd name="connsiteX6" fmla="*/ 9244 w 10035"/>
                <a:gd name="connsiteY6" fmla="*/ 9916 h 9992"/>
                <a:gd name="connsiteX7" fmla="*/ 8864 w 10035"/>
                <a:gd name="connsiteY7" fmla="*/ 9977 h 9992"/>
                <a:gd name="connsiteX8" fmla="*/ 8452 w 10035"/>
                <a:gd name="connsiteY8" fmla="*/ 9992 h 9992"/>
                <a:gd name="connsiteX9" fmla="*/ 1569 w 10035"/>
                <a:gd name="connsiteY9" fmla="*/ 9992 h 9992"/>
                <a:gd name="connsiteX10" fmla="*/ 1158 w 10035"/>
                <a:gd name="connsiteY10" fmla="*/ 9977 h 9992"/>
                <a:gd name="connsiteX11" fmla="*/ 788 w 10035"/>
                <a:gd name="connsiteY11" fmla="*/ 9916 h 9992"/>
                <a:gd name="connsiteX12" fmla="*/ 479 w 10035"/>
                <a:gd name="connsiteY12" fmla="*/ 9825 h 9992"/>
                <a:gd name="connsiteX13" fmla="*/ 242 w 10035"/>
                <a:gd name="connsiteY13" fmla="*/ 9707 h 9992"/>
                <a:gd name="connsiteX14" fmla="*/ 67 w 10035"/>
                <a:gd name="connsiteY14" fmla="*/ 9571 h 9992"/>
                <a:gd name="connsiteX15" fmla="*/ 16 w 10035"/>
                <a:gd name="connsiteY15" fmla="*/ 9415 h 9992"/>
                <a:gd name="connsiteX16" fmla="*/ 0 w 10035"/>
                <a:gd name="connsiteY16" fmla="*/ 7474 h 9992"/>
                <a:gd name="connsiteX17" fmla="*/ 16 w 10035"/>
                <a:gd name="connsiteY17" fmla="*/ 284 h 9992"/>
                <a:gd name="connsiteX18" fmla="*/ 47 w 10035"/>
                <a:gd name="connsiteY18" fmla="*/ 193 h 9992"/>
                <a:gd name="connsiteX19" fmla="*/ 109 w 10035"/>
                <a:gd name="connsiteY19" fmla="*/ 125 h 9992"/>
                <a:gd name="connsiteX20" fmla="*/ 242 w 10035"/>
                <a:gd name="connsiteY20" fmla="*/ 68 h 9992"/>
                <a:gd name="connsiteX21" fmla="*/ 386 w 10035"/>
                <a:gd name="connsiteY21" fmla="*/ 34 h 9992"/>
                <a:gd name="connsiteX22" fmla="*/ 572 w 10035"/>
                <a:gd name="connsiteY22" fmla="*/ 15 h 9992"/>
                <a:gd name="connsiteX23" fmla="*/ 788 w 10035"/>
                <a:gd name="connsiteY23" fmla="*/ 0 h 9992"/>
                <a:gd name="connsiteX0" fmla="*/ 570 w 10000"/>
                <a:gd name="connsiteY0" fmla="*/ 0 h 9985"/>
                <a:gd name="connsiteX1" fmla="*/ 10000 w 10000"/>
                <a:gd name="connsiteY1" fmla="*/ 7562 h 9985"/>
                <a:gd name="connsiteX2" fmla="*/ 9981 w 10000"/>
                <a:gd name="connsiteY2" fmla="*/ 9408 h 9985"/>
                <a:gd name="connsiteX3" fmla="*/ 9919 w 10000"/>
                <a:gd name="connsiteY3" fmla="*/ 9564 h 9985"/>
                <a:gd name="connsiteX4" fmla="*/ 9776 w 10000"/>
                <a:gd name="connsiteY4" fmla="*/ 9700 h 9985"/>
                <a:gd name="connsiteX5" fmla="*/ 9530 w 10000"/>
                <a:gd name="connsiteY5" fmla="*/ 9818 h 9985"/>
                <a:gd name="connsiteX6" fmla="*/ 9212 w 10000"/>
                <a:gd name="connsiteY6" fmla="*/ 9909 h 9985"/>
                <a:gd name="connsiteX7" fmla="*/ 8833 w 10000"/>
                <a:gd name="connsiteY7" fmla="*/ 9970 h 9985"/>
                <a:gd name="connsiteX8" fmla="*/ 8423 w 10000"/>
                <a:gd name="connsiteY8" fmla="*/ 9985 h 9985"/>
                <a:gd name="connsiteX9" fmla="*/ 1564 w 10000"/>
                <a:gd name="connsiteY9" fmla="*/ 9985 h 9985"/>
                <a:gd name="connsiteX10" fmla="*/ 1154 w 10000"/>
                <a:gd name="connsiteY10" fmla="*/ 9970 h 9985"/>
                <a:gd name="connsiteX11" fmla="*/ 785 w 10000"/>
                <a:gd name="connsiteY11" fmla="*/ 9909 h 9985"/>
                <a:gd name="connsiteX12" fmla="*/ 477 w 10000"/>
                <a:gd name="connsiteY12" fmla="*/ 9818 h 9985"/>
                <a:gd name="connsiteX13" fmla="*/ 241 w 10000"/>
                <a:gd name="connsiteY13" fmla="*/ 9700 h 9985"/>
                <a:gd name="connsiteX14" fmla="*/ 67 w 10000"/>
                <a:gd name="connsiteY14" fmla="*/ 9564 h 9985"/>
                <a:gd name="connsiteX15" fmla="*/ 16 w 10000"/>
                <a:gd name="connsiteY15" fmla="*/ 9408 h 9985"/>
                <a:gd name="connsiteX16" fmla="*/ 0 w 10000"/>
                <a:gd name="connsiteY16" fmla="*/ 7465 h 9985"/>
                <a:gd name="connsiteX17" fmla="*/ 16 w 10000"/>
                <a:gd name="connsiteY17" fmla="*/ 269 h 9985"/>
                <a:gd name="connsiteX18" fmla="*/ 47 w 10000"/>
                <a:gd name="connsiteY18" fmla="*/ 178 h 9985"/>
                <a:gd name="connsiteX19" fmla="*/ 109 w 10000"/>
                <a:gd name="connsiteY19" fmla="*/ 110 h 9985"/>
                <a:gd name="connsiteX20" fmla="*/ 241 w 10000"/>
                <a:gd name="connsiteY20" fmla="*/ 53 h 9985"/>
                <a:gd name="connsiteX21" fmla="*/ 385 w 10000"/>
                <a:gd name="connsiteY21" fmla="*/ 19 h 9985"/>
                <a:gd name="connsiteX22" fmla="*/ 570 w 10000"/>
                <a:gd name="connsiteY22" fmla="*/ 0 h 9985"/>
                <a:gd name="connsiteX0" fmla="*/ 385 w 10000"/>
                <a:gd name="connsiteY0" fmla="*/ 0 h 9981"/>
                <a:gd name="connsiteX1" fmla="*/ 10000 w 10000"/>
                <a:gd name="connsiteY1" fmla="*/ 7554 h 9981"/>
                <a:gd name="connsiteX2" fmla="*/ 9981 w 10000"/>
                <a:gd name="connsiteY2" fmla="*/ 9403 h 9981"/>
                <a:gd name="connsiteX3" fmla="*/ 9919 w 10000"/>
                <a:gd name="connsiteY3" fmla="*/ 9559 h 9981"/>
                <a:gd name="connsiteX4" fmla="*/ 9776 w 10000"/>
                <a:gd name="connsiteY4" fmla="*/ 9696 h 9981"/>
                <a:gd name="connsiteX5" fmla="*/ 9530 w 10000"/>
                <a:gd name="connsiteY5" fmla="*/ 9814 h 9981"/>
                <a:gd name="connsiteX6" fmla="*/ 9212 w 10000"/>
                <a:gd name="connsiteY6" fmla="*/ 9905 h 9981"/>
                <a:gd name="connsiteX7" fmla="*/ 8833 w 10000"/>
                <a:gd name="connsiteY7" fmla="*/ 9966 h 9981"/>
                <a:gd name="connsiteX8" fmla="*/ 8423 w 10000"/>
                <a:gd name="connsiteY8" fmla="*/ 9981 h 9981"/>
                <a:gd name="connsiteX9" fmla="*/ 1564 w 10000"/>
                <a:gd name="connsiteY9" fmla="*/ 9981 h 9981"/>
                <a:gd name="connsiteX10" fmla="*/ 1154 w 10000"/>
                <a:gd name="connsiteY10" fmla="*/ 9966 h 9981"/>
                <a:gd name="connsiteX11" fmla="*/ 785 w 10000"/>
                <a:gd name="connsiteY11" fmla="*/ 9905 h 9981"/>
                <a:gd name="connsiteX12" fmla="*/ 477 w 10000"/>
                <a:gd name="connsiteY12" fmla="*/ 9814 h 9981"/>
                <a:gd name="connsiteX13" fmla="*/ 241 w 10000"/>
                <a:gd name="connsiteY13" fmla="*/ 9696 h 9981"/>
                <a:gd name="connsiteX14" fmla="*/ 67 w 10000"/>
                <a:gd name="connsiteY14" fmla="*/ 9559 h 9981"/>
                <a:gd name="connsiteX15" fmla="*/ 16 w 10000"/>
                <a:gd name="connsiteY15" fmla="*/ 9403 h 9981"/>
                <a:gd name="connsiteX16" fmla="*/ 0 w 10000"/>
                <a:gd name="connsiteY16" fmla="*/ 7457 h 9981"/>
                <a:gd name="connsiteX17" fmla="*/ 16 w 10000"/>
                <a:gd name="connsiteY17" fmla="*/ 250 h 9981"/>
                <a:gd name="connsiteX18" fmla="*/ 47 w 10000"/>
                <a:gd name="connsiteY18" fmla="*/ 159 h 9981"/>
                <a:gd name="connsiteX19" fmla="*/ 109 w 10000"/>
                <a:gd name="connsiteY19" fmla="*/ 91 h 9981"/>
                <a:gd name="connsiteX20" fmla="*/ 241 w 10000"/>
                <a:gd name="connsiteY20" fmla="*/ 34 h 9981"/>
                <a:gd name="connsiteX21" fmla="*/ 385 w 10000"/>
                <a:gd name="connsiteY21" fmla="*/ 0 h 9981"/>
                <a:gd name="connsiteX0" fmla="*/ 385 w 10000"/>
                <a:gd name="connsiteY0" fmla="*/ 0 h 10000"/>
                <a:gd name="connsiteX1" fmla="*/ 10000 w 10000"/>
                <a:gd name="connsiteY1" fmla="*/ 7568 h 10000"/>
                <a:gd name="connsiteX2" fmla="*/ 9981 w 10000"/>
                <a:gd name="connsiteY2" fmla="*/ 9421 h 10000"/>
                <a:gd name="connsiteX3" fmla="*/ 9919 w 10000"/>
                <a:gd name="connsiteY3" fmla="*/ 9577 h 10000"/>
                <a:gd name="connsiteX4" fmla="*/ 9776 w 10000"/>
                <a:gd name="connsiteY4" fmla="*/ 9714 h 10000"/>
                <a:gd name="connsiteX5" fmla="*/ 9530 w 10000"/>
                <a:gd name="connsiteY5" fmla="*/ 9833 h 10000"/>
                <a:gd name="connsiteX6" fmla="*/ 9212 w 10000"/>
                <a:gd name="connsiteY6" fmla="*/ 9924 h 10000"/>
                <a:gd name="connsiteX7" fmla="*/ 8833 w 10000"/>
                <a:gd name="connsiteY7" fmla="*/ 9985 h 10000"/>
                <a:gd name="connsiteX8" fmla="*/ 8423 w 10000"/>
                <a:gd name="connsiteY8" fmla="*/ 10000 h 10000"/>
                <a:gd name="connsiteX9" fmla="*/ 1564 w 10000"/>
                <a:gd name="connsiteY9" fmla="*/ 10000 h 10000"/>
                <a:gd name="connsiteX10" fmla="*/ 1154 w 10000"/>
                <a:gd name="connsiteY10" fmla="*/ 9985 h 10000"/>
                <a:gd name="connsiteX11" fmla="*/ 785 w 10000"/>
                <a:gd name="connsiteY11" fmla="*/ 9924 h 10000"/>
                <a:gd name="connsiteX12" fmla="*/ 477 w 10000"/>
                <a:gd name="connsiteY12" fmla="*/ 9833 h 10000"/>
                <a:gd name="connsiteX13" fmla="*/ 241 w 10000"/>
                <a:gd name="connsiteY13" fmla="*/ 9714 h 10000"/>
                <a:gd name="connsiteX14" fmla="*/ 67 w 10000"/>
                <a:gd name="connsiteY14" fmla="*/ 9577 h 10000"/>
                <a:gd name="connsiteX15" fmla="*/ 16 w 10000"/>
                <a:gd name="connsiteY15" fmla="*/ 9421 h 10000"/>
                <a:gd name="connsiteX16" fmla="*/ 0 w 10000"/>
                <a:gd name="connsiteY16" fmla="*/ 7471 h 10000"/>
                <a:gd name="connsiteX17" fmla="*/ 16 w 10000"/>
                <a:gd name="connsiteY17" fmla="*/ 250 h 10000"/>
                <a:gd name="connsiteX18" fmla="*/ 47 w 10000"/>
                <a:gd name="connsiteY18" fmla="*/ 159 h 10000"/>
                <a:gd name="connsiteX19" fmla="*/ 109 w 10000"/>
                <a:gd name="connsiteY19" fmla="*/ 91 h 10000"/>
                <a:gd name="connsiteX20" fmla="*/ 385 w 10000"/>
                <a:gd name="connsiteY20" fmla="*/ 0 h 10000"/>
                <a:gd name="connsiteX0" fmla="*/ 109 w 10000"/>
                <a:gd name="connsiteY0" fmla="*/ 0 h 9909"/>
                <a:gd name="connsiteX1" fmla="*/ 10000 w 10000"/>
                <a:gd name="connsiteY1" fmla="*/ 7477 h 9909"/>
                <a:gd name="connsiteX2" fmla="*/ 9981 w 10000"/>
                <a:gd name="connsiteY2" fmla="*/ 9330 h 9909"/>
                <a:gd name="connsiteX3" fmla="*/ 9919 w 10000"/>
                <a:gd name="connsiteY3" fmla="*/ 9486 h 9909"/>
                <a:gd name="connsiteX4" fmla="*/ 9776 w 10000"/>
                <a:gd name="connsiteY4" fmla="*/ 9623 h 9909"/>
                <a:gd name="connsiteX5" fmla="*/ 9530 w 10000"/>
                <a:gd name="connsiteY5" fmla="*/ 9742 h 9909"/>
                <a:gd name="connsiteX6" fmla="*/ 9212 w 10000"/>
                <a:gd name="connsiteY6" fmla="*/ 9833 h 9909"/>
                <a:gd name="connsiteX7" fmla="*/ 8833 w 10000"/>
                <a:gd name="connsiteY7" fmla="*/ 9894 h 9909"/>
                <a:gd name="connsiteX8" fmla="*/ 8423 w 10000"/>
                <a:gd name="connsiteY8" fmla="*/ 9909 h 9909"/>
                <a:gd name="connsiteX9" fmla="*/ 1564 w 10000"/>
                <a:gd name="connsiteY9" fmla="*/ 9909 h 9909"/>
                <a:gd name="connsiteX10" fmla="*/ 1154 w 10000"/>
                <a:gd name="connsiteY10" fmla="*/ 9894 h 9909"/>
                <a:gd name="connsiteX11" fmla="*/ 785 w 10000"/>
                <a:gd name="connsiteY11" fmla="*/ 9833 h 9909"/>
                <a:gd name="connsiteX12" fmla="*/ 477 w 10000"/>
                <a:gd name="connsiteY12" fmla="*/ 9742 h 9909"/>
                <a:gd name="connsiteX13" fmla="*/ 241 w 10000"/>
                <a:gd name="connsiteY13" fmla="*/ 9623 h 9909"/>
                <a:gd name="connsiteX14" fmla="*/ 67 w 10000"/>
                <a:gd name="connsiteY14" fmla="*/ 9486 h 9909"/>
                <a:gd name="connsiteX15" fmla="*/ 16 w 10000"/>
                <a:gd name="connsiteY15" fmla="*/ 9330 h 9909"/>
                <a:gd name="connsiteX16" fmla="*/ 0 w 10000"/>
                <a:gd name="connsiteY16" fmla="*/ 7380 h 9909"/>
                <a:gd name="connsiteX17" fmla="*/ 16 w 10000"/>
                <a:gd name="connsiteY17" fmla="*/ 159 h 9909"/>
                <a:gd name="connsiteX18" fmla="*/ 47 w 10000"/>
                <a:gd name="connsiteY18" fmla="*/ 68 h 9909"/>
                <a:gd name="connsiteX19" fmla="*/ 109 w 10000"/>
                <a:gd name="connsiteY19" fmla="*/ 0 h 9909"/>
                <a:gd name="connsiteX0" fmla="*/ 47 w 10000"/>
                <a:gd name="connsiteY0" fmla="*/ 0 h 9931"/>
                <a:gd name="connsiteX1" fmla="*/ 10000 w 10000"/>
                <a:gd name="connsiteY1" fmla="*/ 7477 h 9931"/>
                <a:gd name="connsiteX2" fmla="*/ 9981 w 10000"/>
                <a:gd name="connsiteY2" fmla="*/ 9347 h 9931"/>
                <a:gd name="connsiteX3" fmla="*/ 9919 w 10000"/>
                <a:gd name="connsiteY3" fmla="*/ 9504 h 9931"/>
                <a:gd name="connsiteX4" fmla="*/ 9776 w 10000"/>
                <a:gd name="connsiteY4" fmla="*/ 9642 h 9931"/>
                <a:gd name="connsiteX5" fmla="*/ 9530 w 10000"/>
                <a:gd name="connsiteY5" fmla="*/ 9762 h 9931"/>
                <a:gd name="connsiteX6" fmla="*/ 9212 w 10000"/>
                <a:gd name="connsiteY6" fmla="*/ 9854 h 9931"/>
                <a:gd name="connsiteX7" fmla="*/ 8833 w 10000"/>
                <a:gd name="connsiteY7" fmla="*/ 9916 h 9931"/>
                <a:gd name="connsiteX8" fmla="*/ 8423 w 10000"/>
                <a:gd name="connsiteY8" fmla="*/ 9931 h 9931"/>
                <a:gd name="connsiteX9" fmla="*/ 1564 w 10000"/>
                <a:gd name="connsiteY9" fmla="*/ 9931 h 9931"/>
                <a:gd name="connsiteX10" fmla="*/ 1154 w 10000"/>
                <a:gd name="connsiteY10" fmla="*/ 9916 h 9931"/>
                <a:gd name="connsiteX11" fmla="*/ 785 w 10000"/>
                <a:gd name="connsiteY11" fmla="*/ 9854 h 9931"/>
                <a:gd name="connsiteX12" fmla="*/ 477 w 10000"/>
                <a:gd name="connsiteY12" fmla="*/ 9762 h 9931"/>
                <a:gd name="connsiteX13" fmla="*/ 241 w 10000"/>
                <a:gd name="connsiteY13" fmla="*/ 9642 h 9931"/>
                <a:gd name="connsiteX14" fmla="*/ 67 w 10000"/>
                <a:gd name="connsiteY14" fmla="*/ 9504 h 9931"/>
                <a:gd name="connsiteX15" fmla="*/ 16 w 10000"/>
                <a:gd name="connsiteY15" fmla="*/ 9347 h 9931"/>
                <a:gd name="connsiteX16" fmla="*/ 0 w 10000"/>
                <a:gd name="connsiteY16" fmla="*/ 7379 h 9931"/>
                <a:gd name="connsiteX17" fmla="*/ 16 w 10000"/>
                <a:gd name="connsiteY17" fmla="*/ 91 h 9931"/>
                <a:gd name="connsiteX18" fmla="*/ 47 w 10000"/>
                <a:gd name="connsiteY18" fmla="*/ 0 h 9931"/>
                <a:gd name="connsiteX0" fmla="*/ 16 w 10000"/>
                <a:gd name="connsiteY0" fmla="*/ 0 h 9908"/>
                <a:gd name="connsiteX1" fmla="*/ 10000 w 10000"/>
                <a:gd name="connsiteY1" fmla="*/ 7437 h 9908"/>
                <a:gd name="connsiteX2" fmla="*/ 9981 w 10000"/>
                <a:gd name="connsiteY2" fmla="*/ 9320 h 9908"/>
                <a:gd name="connsiteX3" fmla="*/ 9919 w 10000"/>
                <a:gd name="connsiteY3" fmla="*/ 9478 h 9908"/>
                <a:gd name="connsiteX4" fmla="*/ 9776 w 10000"/>
                <a:gd name="connsiteY4" fmla="*/ 9617 h 9908"/>
                <a:gd name="connsiteX5" fmla="*/ 9530 w 10000"/>
                <a:gd name="connsiteY5" fmla="*/ 9738 h 9908"/>
                <a:gd name="connsiteX6" fmla="*/ 9212 w 10000"/>
                <a:gd name="connsiteY6" fmla="*/ 9830 h 9908"/>
                <a:gd name="connsiteX7" fmla="*/ 8833 w 10000"/>
                <a:gd name="connsiteY7" fmla="*/ 9893 h 9908"/>
                <a:gd name="connsiteX8" fmla="*/ 8423 w 10000"/>
                <a:gd name="connsiteY8" fmla="*/ 9908 h 9908"/>
                <a:gd name="connsiteX9" fmla="*/ 1564 w 10000"/>
                <a:gd name="connsiteY9" fmla="*/ 9908 h 9908"/>
                <a:gd name="connsiteX10" fmla="*/ 1154 w 10000"/>
                <a:gd name="connsiteY10" fmla="*/ 9893 h 9908"/>
                <a:gd name="connsiteX11" fmla="*/ 785 w 10000"/>
                <a:gd name="connsiteY11" fmla="*/ 9830 h 9908"/>
                <a:gd name="connsiteX12" fmla="*/ 477 w 10000"/>
                <a:gd name="connsiteY12" fmla="*/ 9738 h 9908"/>
                <a:gd name="connsiteX13" fmla="*/ 241 w 10000"/>
                <a:gd name="connsiteY13" fmla="*/ 9617 h 9908"/>
                <a:gd name="connsiteX14" fmla="*/ 67 w 10000"/>
                <a:gd name="connsiteY14" fmla="*/ 9478 h 9908"/>
                <a:gd name="connsiteX15" fmla="*/ 16 w 10000"/>
                <a:gd name="connsiteY15" fmla="*/ 9320 h 9908"/>
                <a:gd name="connsiteX16" fmla="*/ 0 w 10000"/>
                <a:gd name="connsiteY16" fmla="*/ 7338 h 9908"/>
                <a:gd name="connsiteX17" fmla="*/ 16 w 10000"/>
                <a:gd name="connsiteY17" fmla="*/ 0 h 9908"/>
                <a:gd name="connsiteX0" fmla="*/ 0 w 10000"/>
                <a:gd name="connsiteY0" fmla="*/ 199 h 2793"/>
                <a:gd name="connsiteX1" fmla="*/ 10000 w 10000"/>
                <a:gd name="connsiteY1" fmla="*/ 299 h 2793"/>
                <a:gd name="connsiteX2" fmla="*/ 9981 w 10000"/>
                <a:gd name="connsiteY2" fmla="*/ 2200 h 2793"/>
                <a:gd name="connsiteX3" fmla="*/ 9919 w 10000"/>
                <a:gd name="connsiteY3" fmla="*/ 2359 h 2793"/>
                <a:gd name="connsiteX4" fmla="*/ 9776 w 10000"/>
                <a:gd name="connsiteY4" fmla="*/ 2499 h 2793"/>
                <a:gd name="connsiteX5" fmla="*/ 9530 w 10000"/>
                <a:gd name="connsiteY5" fmla="*/ 2621 h 2793"/>
                <a:gd name="connsiteX6" fmla="*/ 9212 w 10000"/>
                <a:gd name="connsiteY6" fmla="*/ 2714 h 2793"/>
                <a:gd name="connsiteX7" fmla="*/ 8833 w 10000"/>
                <a:gd name="connsiteY7" fmla="*/ 2778 h 2793"/>
                <a:gd name="connsiteX8" fmla="*/ 8423 w 10000"/>
                <a:gd name="connsiteY8" fmla="*/ 2793 h 2793"/>
                <a:gd name="connsiteX9" fmla="*/ 1564 w 10000"/>
                <a:gd name="connsiteY9" fmla="*/ 2793 h 2793"/>
                <a:gd name="connsiteX10" fmla="*/ 1154 w 10000"/>
                <a:gd name="connsiteY10" fmla="*/ 2778 h 2793"/>
                <a:gd name="connsiteX11" fmla="*/ 785 w 10000"/>
                <a:gd name="connsiteY11" fmla="*/ 2714 h 2793"/>
                <a:gd name="connsiteX12" fmla="*/ 477 w 10000"/>
                <a:gd name="connsiteY12" fmla="*/ 2621 h 2793"/>
                <a:gd name="connsiteX13" fmla="*/ 241 w 10000"/>
                <a:gd name="connsiteY13" fmla="*/ 2499 h 2793"/>
                <a:gd name="connsiteX14" fmla="*/ 67 w 10000"/>
                <a:gd name="connsiteY14" fmla="*/ 2359 h 2793"/>
                <a:gd name="connsiteX15" fmla="*/ 16 w 10000"/>
                <a:gd name="connsiteY15" fmla="*/ 2200 h 2793"/>
                <a:gd name="connsiteX16" fmla="*/ 0 w 10000"/>
                <a:gd name="connsiteY16" fmla="*/ 199 h 2793"/>
                <a:gd name="connsiteX0" fmla="*/ 0 w 10000"/>
                <a:gd name="connsiteY0" fmla="*/ 0 h 9288"/>
                <a:gd name="connsiteX1" fmla="*/ 10000 w 10000"/>
                <a:gd name="connsiteY1" fmla="*/ 359 h 9288"/>
                <a:gd name="connsiteX2" fmla="*/ 9981 w 10000"/>
                <a:gd name="connsiteY2" fmla="*/ 7165 h 9288"/>
                <a:gd name="connsiteX3" fmla="*/ 9919 w 10000"/>
                <a:gd name="connsiteY3" fmla="*/ 7734 h 9288"/>
                <a:gd name="connsiteX4" fmla="*/ 9776 w 10000"/>
                <a:gd name="connsiteY4" fmla="*/ 8235 h 9288"/>
                <a:gd name="connsiteX5" fmla="*/ 9530 w 10000"/>
                <a:gd name="connsiteY5" fmla="*/ 8672 h 9288"/>
                <a:gd name="connsiteX6" fmla="*/ 9212 w 10000"/>
                <a:gd name="connsiteY6" fmla="*/ 9005 h 9288"/>
                <a:gd name="connsiteX7" fmla="*/ 8833 w 10000"/>
                <a:gd name="connsiteY7" fmla="*/ 9234 h 9288"/>
                <a:gd name="connsiteX8" fmla="*/ 8423 w 10000"/>
                <a:gd name="connsiteY8" fmla="*/ 9288 h 9288"/>
                <a:gd name="connsiteX9" fmla="*/ 1564 w 10000"/>
                <a:gd name="connsiteY9" fmla="*/ 9288 h 9288"/>
                <a:gd name="connsiteX10" fmla="*/ 1154 w 10000"/>
                <a:gd name="connsiteY10" fmla="*/ 9234 h 9288"/>
                <a:gd name="connsiteX11" fmla="*/ 785 w 10000"/>
                <a:gd name="connsiteY11" fmla="*/ 9005 h 9288"/>
                <a:gd name="connsiteX12" fmla="*/ 477 w 10000"/>
                <a:gd name="connsiteY12" fmla="*/ 8672 h 9288"/>
                <a:gd name="connsiteX13" fmla="*/ 241 w 10000"/>
                <a:gd name="connsiteY13" fmla="*/ 8235 h 9288"/>
                <a:gd name="connsiteX14" fmla="*/ 67 w 10000"/>
                <a:gd name="connsiteY14" fmla="*/ 7734 h 9288"/>
                <a:gd name="connsiteX15" fmla="*/ 16 w 10000"/>
                <a:gd name="connsiteY15" fmla="*/ 7165 h 9288"/>
                <a:gd name="connsiteX16" fmla="*/ 0 w 10000"/>
                <a:gd name="connsiteY16" fmla="*/ 0 h 9288"/>
                <a:gd name="connsiteX0" fmla="*/ 755 w 10755"/>
                <a:gd name="connsiteY0" fmla="*/ 320 h 10320"/>
                <a:gd name="connsiteX1" fmla="*/ 10755 w 10755"/>
                <a:gd name="connsiteY1" fmla="*/ 707 h 10320"/>
                <a:gd name="connsiteX2" fmla="*/ 10736 w 10755"/>
                <a:gd name="connsiteY2" fmla="*/ 8034 h 10320"/>
                <a:gd name="connsiteX3" fmla="*/ 10674 w 10755"/>
                <a:gd name="connsiteY3" fmla="*/ 8647 h 10320"/>
                <a:gd name="connsiteX4" fmla="*/ 10531 w 10755"/>
                <a:gd name="connsiteY4" fmla="*/ 9186 h 10320"/>
                <a:gd name="connsiteX5" fmla="*/ 10285 w 10755"/>
                <a:gd name="connsiteY5" fmla="*/ 9657 h 10320"/>
                <a:gd name="connsiteX6" fmla="*/ 9967 w 10755"/>
                <a:gd name="connsiteY6" fmla="*/ 10015 h 10320"/>
                <a:gd name="connsiteX7" fmla="*/ 9588 w 10755"/>
                <a:gd name="connsiteY7" fmla="*/ 10262 h 10320"/>
                <a:gd name="connsiteX8" fmla="*/ 9178 w 10755"/>
                <a:gd name="connsiteY8" fmla="*/ 10320 h 10320"/>
                <a:gd name="connsiteX9" fmla="*/ 2319 w 10755"/>
                <a:gd name="connsiteY9" fmla="*/ 10320 h 10320"/>
                <a:gd name="connsiteX10" fmla="*/ 1909 w 10755"/>
                <a:gd name="connsiteY10" fmla="*/ 10262 h 10320"/>
                <a:gd name="connsiteX11" fmla="*/ 1540 w 10755"/>
                <a:gd name="connsiteY11" fmla="*/ 10015 h 10320"/>
                <a:gd name="connsiteX12" fmla="*/ 1232 w 10755"/>
                <a:gd name="connsiteY12" fmla="*/ 9657 h 10320"/>
                <a:gd name="connsiteX13" fmla="*/ 996 w 10755"/>
                <a:gd name="connsiteY13" fmla="*/ 9186 h 10320"/>
                <a:gd name="connsiteX14" fmla="*/ 822 w 10755"/>
                <a:gd name="connsiteY14" fmla="*/ 8647 h 10320"/>
                <a:gd name="connsiteX15" fmla="*/ 771 w 10755"/>
                <a:gd name="connsiteY15" fmla="*/ 8034 h 10320"/>
                <a:gd name="connsiteX16" fmla="*/ 712 w 10755"/>
                <a:gd name="connsiteY16" fmla="*/ 685 h 10320"/>
                <a:gd name="connsiteX17" fmla="*/ 755 w 10755"/>
                <a:gd name="connsiteY17" fmla="*/ 320 h 10320"/>
                <a:gd name="connsiteX0" fmla="*/ 728 w 10771"/>
                <a:gd name="connsiteY0" fmla="*/ 906 h 10541"/>
                <a:gd name="connsiteX1" fmla="*/ 10771 w 10771"/>
                <a:gd name="connsiteY1" fmla="*/ 928 h 10541"/>
                <a:gd name="connsiteX2" fmla="*/ 10752 w 10771"/>
                <a:gd name="connsiteY2" fmla="*/ 8255 h 10541"/>
                <a:gd name="connsiteX3" fmla="*/ 10690 w 10771"/>
                <a:gd name="connsiteY3" fmla="*/ 8868 h 10541"/>
                <a:gd name="connsiteX4" fmla="*/ 10547 w 10771"/>
                <a:gd name="connsiteY4" fmla="*/ 9407 h 10541"/>
                <a:gd name="connsiteX5" fmla="*/ 10301 w 10771"/>
                <a:gd name="connsiteY5" fmla="*/ 9878 h 10541"/>
                <a:gd name="connsiteX6" fmla="*/ 9983 w 10771"/>
                <a:gd name="connsiteY6" fmla="*/ 10236 h 10541"/>
                <a:gd name="connsiteX7" fmla="*/ 9604 w 10771"/>
                <a:gd name="connsiteY7" fmla="*/ 10483 h 10541"/>
                <a:gd name="connsiteX8" fmla="*/ 9194 w 10771"/>
                <a:gd name="connsiteY8" fmla="*/ 10541 h 10541"/>
                <a:gd name="connsiteX9" fmla="*/ 2335 w 10771"/>
                <a:gd name="connsiteY9" fmla="*/ 10541 h 10541"/>
                <a:gd name="connsiteX10" fmla="*/ 1925 w 10771"/>
                <a:gd name="connsiteY10" fmla="*/ 10483 h 10541"/>
                <a:gd name="connsiteX11" fmla="*/ 1556 w 10771"/>
                <a:gd name="connsiteY11" fmla="*/ 10236 h 10541"/>
                <a:gd name="connsiteX12" fmla="*/ 1248 w 10771"/>
                <a:gd name="connsiteY12" fmla="*/ 9878 h 10541"/>
                <a:gd name="connsiteX13" fmla="*/ 1012 w 10771"/>
                <a:gd name="connsiteY13" fmla="*/ 9407 h 10541"/>
                <a:gd name="connsiteX14" fmla="*/ 838 w 10771"/>
                <a:gd name="connsiteY14" fmla="*/ 8868 h 10541"/>
                <a:gd name="connsiteX15" fmla="*/ 787 w 10771"/>
                <a:gd name="connsiteY15" fmla="*/ 8255 h 10541"/>
                <a:gd name="connsiteX16" fmla="*/ 728 w 10771"/>
                <a:gd name="connsiteY16" fmla="*/ 906 h 10541"/>
                <a:gd name="connsiteX0" fmla="*/ 0 w 10043"/>
                <a:gd name="connsiteY0" fmla="*/ 906 h 10541"/>
                <a:gd name="connsiteX1" fmla="*/ 10043 w 10043"/>
                <a:gd name="connsiteY1" fmla="*/ 928 h 10541"/>
                <a:gd name="connsiteX2" fmla="*/ 10024 w 10043"/>
                <a:gd name="connsiteY2" fmla="*/ 8255 h 10541"/>
                <a:gd name="connsiteX3" fmla="*/ 9962 w 10043"/>
                <a:gd name="connsiteY3" fmla="*/ 8868 h 10541"/>
                <a:gd name="connsiteX4" fmla="*/ 9819 w 10043"/>
                <a:gd name="connsiteY4" fmla="*/ 9407 h 10541"/>
                <a:gd name="connsiteX5" fmla="*/ 9573 w 10043"/>
                <a:gd name="connsiteY5" fmla="*/ 9878 h 10541"/>
                <a:gd name="connsiteX6" fmla="*/ 9255 w 10043"/>
                <a:gd name="connsiteY6" fmla="*/ 10236 h 10541"/>
                <a:gd name="connsiteX7" fmla="*/ 8876 w 10043"/>
                <a:gd name="connsiteY7" fmla="*/ 10483 h 10541"/>
                <a:gd name="connsiteX8" fmla="*/ 8466 w 10043"/>
                <a:gd name="connsiteY8" fmla="*/ 10541 h 10541"/>
                <a:gd name="connsiteX9" fmla="*/ 1607 w 10043"/>
                <a:gd name="connsiteY9" fmla="*/ 10541 h 10541"/>
                <a:gd name="connsiteX10" fmla="*/ 1197 w 10043"/>
                <a:gd name="connsiteY10" fmla="*/ 10483 h 10541"/>
                <a:gd name="connsiteX11" fmla="*/ 828 w 10043"/>
                <a:gd name="connsiteY11" fmla="*/ 10236 h 10541"/>
                <a:gd name="connsiteX12" fmla="*/ 520 w 10043"/>
                <a:gd name="connsiteY12" fmla="*/ 9878 h 10541"/>
                <a:gd name="connsiteX13" fmla="*/ 284 w 10043"/>
                <a:gd name="connsiteY13" fmla="*/ 9407 h 10541"/>
                <a:gd name="connsiteX14" fmla="*/ 110 w 10043"/>
                <a:gd name="connsiteY14" fmla="*/ 8868 h 10541"/>
                <a:gd name="connsiteX15" fmla="*/ 59 w 10043"/>
                <a:gd name="connsiteY15" fmla="*/ 8255 h 10541"/>
                <a:gd name="connsiteX16" fmla="*/ 0 w 10043"/>
                <a:gd name="connsiteY16" fmla="*/ 906 h 10541"/>
                <a:gd name="connsiteX0" fmla="*/ 0 w 10043"/>
                <a:gd name="connsiteY0" fmla="*/ 0 h 9635"/>
                <a:gd name="connsiteX1" fmla="*/ 10043 w 10043"/>
                <a:gd name="connsiteY1" fmla="*/ 22 h 9635"/>
                <a:gd name="connsiteX2" fmla="*/ 10024 w 10043"/>
                <a:gd name="connsiteY2" fmla="*/ 7349 h 9635"/>
                <a:gd name="connsiteX3" fmla="*/ 9962 w 10043"/>
                <a:gd name="connsiteY3" fmla="*/ 7962 h 9635"/>
                <a:gd name="connsiteX4" fmla="*/ 9819 w 10043"/>
                <a:gd name="connsiteY4" fmla="*/ 8501 h 9635"/>
                <a:gd name="connsiteX5" fmla="*/ 9573 w 10043"/>
                <a:gd name="connsiteY5" fmla="*/ 8972 h 9635"/>
                <a:gd name="connsiteX6" fmla="*/ 9255 w 10043"/>
                <a:gd name="connsiteY6" fmla="*/ 9330 h 9635"/>
                <a:gd name="connsiteX7" fmla="*/ 8876 w 10043"/>
                <a:gd name="connsiteY7" fmla="*/ 9577 h 9635"/>
                <a:gd name="connsiteX8" fmla="*/ 8466 w 10043"/>
                <a:gd name="connsiteY8" fmla="*/ 9635 h 9635"/>
                <a:gd name="connsiteX9" fmla="*/ 1607 w 10043"/>
                <a:gd name="connsiteY9" fmla="*/ 9635 h 9635"/>
                <a:gd name="connsiteX10" fmla="*/ 1197 w 10043"/>
                <a:gd name="connsiteY10" fmla="*/ 9577 h 9635"/>
                <a:gd name="connsiteX11" fmla="*/ 828 w 10043"/>
                <a:gd name="connsiteY11" fmla="*/ 9330 h 9635"/>
                <a:gd name="connsiteX12" fmla="*/ 520 w 10043"/>
                <a:gd name="connsiteY12" fmla="*/ 8972 h 9635"/>
                <a:gd name="connsiteX13" fmla="*/ 284 w 10043"/>
                <a:gd name="connsiteY13" fmla="*/ 8501 h 9635"/>
                <a:gd name="connsiteX14" fmla="*/ 110 w 10043"/>
                <a:gd name="connsiteY14" fmla="*/ 7962 h 9635"/>
                <a:gd name="connsiteX15" fmla="*/ 59 w 10043"/>
                <a:gd name="connsiteY15" fmla="*/ 7349 h 9635"/>
                <a:gd name="connsiteX16" fmla="*/ 0 w 10043"/>
                <a:gd name="connsiteY16" fmla="*/ 0 h 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43" h="9635">
                  <a:moveTo>
                    <a:pt x="0" y="0"/>
                  </a:moveTo>
                  <a:lnTo>
                    <a:pt x="10043" y="22"/>
                  </a:lnTo>
                  <a:cubicBezTo>
                    <a:pt x="10037" y="2464"/>
                    <a:pt x="10030" y="4905"/>
                    <a:pt x="10024" y="7349"/>
                  </a:cubicBezTo>
                  <a:cubicBezTo>
                    <a:pt x="10003" y="7550"/>
                    <a:pt x="9983" y="7762"/>
                    <a:pt x="9962" y="7962"/>
                  </a:cubicBezTo>
                  <a:cubicBezTo>
                    <a:pt x="9914" y="8140"/>
                    <a:pt x="9867" y="8328"/>
                    <a:pt x="9819" y="8501"/>
                  </a:cubicBezTo>
                  <a:lnTo>
                    <a:pt x="9573" y="8972"/>
                  </a:lnTo>
                  <a:lnTo>
                    <a:pt x="9255" y="9330"/>
                  </a:lnTo>
                  <a:lnTo>
                    <a:pt x="8876" y="9577"/>
                  </a:lnTo>
                  <a:lnTo>
                    <a:pt x="8466" y="9635"/>
                  </a:lnTo>
                  <a:lnTo>
                    <a:pt x="1607" y="9635"/>
                  </a:lnTo>
                  <a:lnTo>
                    <a:pt x="1197" y="9577"/>
                  </a:lnTo>
                  <a:lnTo>
                    <a:pt x="828" y="9330"/>
                  </a:lnTo>
                  <a:lnTo>
                    <a:pt x="520" y="8972"/>
                  </a:lnTo>
                  <a:lnTo>
                    <a:pt x="284" y="8501"/>
                  </a:lnTo>
                  <a:lnTo>
                    <a:pt x="110" y="7962"/>
                  </a:lnTo>
                  <a:cubicBezTo>
                    <a:pt x="93" y="7762"/>
                    <a:pt x="76" y="7550"/>
                    <a:pt x="59" y="7349"/>
                  </a:cubicBezTo>
                  <a:cubicBezTo>
                    <a:pt x="39" y="4899"/>
                    <a:pt x="20" y="2450"/>
                    <a:pt x="0" y="0"/>
                  </a:cubicBez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2C71394D-9DC4-40FF-BF7C-F4EF7A2EB270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387656" y="4507301"/>
              <a:ext cx="649010" cy="472190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35 w 10035"/>
                <a:gd name="connsiteY12" fmla="*/ 9423 h 10000"/>
                <a:gd name="connsiteX13" fmla="*/ 9973 w 10035"/>
                <a:gd name="connsiteY13" fmla="*/ 9579 h 10000"/>
                <a:gd name="connsiteX14" fmla="*/ 9829 w 10035"/>
                <a:gd name="connsiteY14" fmla="*/ 9715 h 10000"/>
                <a:gd name="connsiteX15" fmla="*/ 9582 w 10035"/>
                <a:gd name="connsiteY15" fmla="*/ 9833 h 10000"/>
                <a:gd name="connsiteX16" fmla="*/ 9263 w 10035"/>
                <a:gd name="connsiteY16" fmla="*/ 9924 h 10000"/>
                <a:gd name="connsiteX17" fmla="*/ 8883 w 10035"/>
                <a:gd name="connsiteY17" fmla="*/ 9985 h 10000"/>
                <a:gd name="connsiteX18" fmla="*/ 8471 w 10035"/>
                <a:gd name="connsiteY18" fmla="*/ 10000 h 10000"/>
                <a:gd name="connsiteX19" fmla="*/ 1588 w 10035"/>
                <a:gd name="connsiteY19" fmla="*/ 10000 h 10000"/>
                <a:gd name="connsiteX20" fmla="*/ 1177 w 10035"/>
                <a:gd name="connsiteY20" fmla="*/ 9985 h 10000"/>
                <a:gd name="connsiteX21" fmla="*/ 807 w 10035"/>
                <a:gd name="connsiteY21" fmla="*/ 9924 h 10000"/>
                <a:gd name="connsiteX22" fmla="*/ 498 w 10035"/>
                <a:gd name="connsiteY22" fmla="*/ 9833 h 10000"/>
                <a:gd name="connsiteX23" fmla="*/ 261 w 10035"/>
                <a:gd name="connsiteY23" fmla="*/ 9715 h 10000"/>
                <a:gd name="connsiteX24" fmla="*/ 86 w 10035"/>
                <a:gd name="connsiteY24" fmla="*/ 9579 h 10000"/>
                <a:gd name="connsiteX25" fmla="*/ 35 w 10035"/>
                <a:gd name="connsiteY25" fmla="*/ 9423 h 10000"/>
                <a:gd name="connsiteX26" fmla="*/ 0 w 10035"/>
                <a:gd name="connsiteY26" fmla="*/ 2691 h 10000"/>
                <a:gd name="connsiteX27" fmla="*/ 35 w 10035"/>
                <a:gd name="connsiteY27" fmla="*/ 292 h 10000"/>
                <a:gd name="connsiteX28" fmla="*/ 66 w 10035"/>
                <a:gd name="connsiteY28" fmla="*/ 201 h 10000"/>
                <a:gd name="connsiteX29" fmla="*/ 128 w 10035"/>
                <a:gd name="connsiteY29" fmla="*/ 133 h 10000"/>
                <a:gd name="connsiteX30" fmla="*/ 261 w 10035"/>
                <a:gd name="connsiteY30" fmla="*/ 76 h 10000"/>
                <a:gd name="connsiteX31" fmla="*/ 405 w 10035"/>
                <a:gd name="connsiteY31" fmla="*/ 42 h 10000"/>
                <a:gd name="connsiteX32" fmla="*/ 591 w 10035"/>
                <a:gd name="connsiteY32" fmla="*/ 23 h 10000"/>
                <a:gd name="connsiteX33" fmla="*/ 807 w 10035"/>
                <a:gd name="connsiteY33" fmla="*/ 8 h 10000"/>
                <a:gd name="connsiteX34" fmla="*/ 1043 w 10035"/>
                <a:gd name="connsiteY34" fmla="*/ 0 h 10000"/>
                <a:gd name="connsiteX35" fmla="*/ 1311 w 10035"/>
                <a:gd name="connsiteY35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8883 w 10035"/>
                <a:gd name="connsiteY18" fmla="*/ 9985 h 10000"/>
                <a:gd name="connsiteX19" fmla="*/ 8471 w 10035"/>
                <a:gd name="connsiteY19" fmla="*/ 10000 h 10000"/>
                <a:gd name="connsiteX20" fmla="*/ 1588 w 10035"/>
                <a:gd name="connsiteY20" fmla="*/ 10000 h 10000"/>
                <a:gd name="connsiteX21" fmla="*/ 1177 w 10035"/>
                <a:gd name="connsiteY21" fmla="*/ 9985 h 10000"/>
                <a:gd name="connsiteX22" fmla="*/ 807 w 10035"/>
                <a:gd name="connsiteY22" fmla="*/ 9924 h 10000"/>
                <a:gd name="connsiteX23" fmla="*/ 498 w 10035"/>
                <a:gd name="connsiteY23" fmla="*/ 9833 h 10000"/>
                <a:gd name="connsiteX24" fmla="*/ 261 w 10035"/>
                <a:gd name="connsiteY24" fmla="*/ 9715 h 10000"/>
                <a:gd name="connsiteX25" fmla="*/ 86 w 10035"/>
                <a:gd name="connsiteY25" fmla="*/ 9579 h 10000"/>
                <a:gd name="connsiteX26" fmla="*/ 35 w 10035"/>
                <a:gd name="connsiteY26" fmla="*/ 9423 h 10000"/>
                <a:gd name="connsiteX27" fmla="*/ 0 w 10035"/>
                <a:gd name="connsiteY27" fmla="*/ 2691 h 10000"/>
                <a:gd name="connsiteX28" fmla="*/ 35 w 10035"/>
                <a:gd name="connsiteY28" fmla="*/ 292 h 10000"/>
                <a:gd name="connsiteX29" fmla="*/ 66 w 10035"/>
                <a:gd name="connsiteY29" fmla="*/ 201 h 10000"/>
                <a:gd name="connsiteX30" fmla="*/ 128 w 10035"/>
                <a:gd name="connsiteY30" fmla="*/ 133 h 10000"/>
                <a:gd name="connsiteX31" fmla="*/ 261 w 10035"/>
                <a:gd name="connsiteY31" fmla="*/ 76 h 10000"/>
                <a:gd name="connsiteX32" fmla="*/ 405 w 10035"/>
                <a:gd name="connsiteY32" fmla="*/ 42 h 10000"/>
                <a:gd name="connsiteX33" fmla="*/ 591 w 10035"/>
                <a:gd name="connsiteY33" fmla="*/ 23 h 10000"/>
                <a:gd name="connsiteX34" fmla="*/ 807 w 10035"/>
                <a:gd name="connsiteY34" fmla="*/ 8 h 10000"/>
                <a:gd name="connsiteX35" fmla="*/ 1043 w 10035"/>
                <a:gd name="connsiteY35" fmla="*/ 0 h 10000"/>
                <a:gd name="connsiteX36" fmla="*/ 1311 w 10035"/>
                <a:gd name="connsiteY36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8883 w 10035"/>
                <a:gd name="connsiteY18" fmla="*/ 9985 h 10000"/>
                <a:gd name="connsiteX19" fmla="*/ 1588 w 10035"/>
                <a:gd name="connsiteY19" fmla="*/ 10000 h 10000"/>
                <a:gd name="connsiteX20" fmla="*/ 1177 w 10035"/>
                <a:gd name="connsiteY20" fmla="*/ 9985 h 10000"/>
                <a:gd name="connsiteX21" fmla="*/ 807 w 10035"/>
                <a:gd name="connsiteY21" fmla="*/ 9924 h 10000"/>
                <a:gd name="connsiteX22" fmla="*/ 498 w 10035"/>
                <a:gd name="connsiteY22" fmla="*/ 9833 h 10000"/>
                <a:gd name="connsiteX23" fmla="*/ 261 w 10035"/>
                <a:gd name="connsiteY23" fmla="*/ 9715 h 10000"/>
                <a:gd name="connsiteX24" fmla="*/ 86 w 10035"/>
                <a:gd name="connsiteY24" fmla="*/ 9579 h 10000"/>
                <a:gd name="connsiteX25" fmla="*/ 35 w 10035"/>
                <a:gd name="connsiteY25" fmla="*/ 9423 h 10000"/>
                <a:gd name="connsiteX26" fmla="*/ 0 w 10035"/>
                <a:gd name="connsiteY26" fmla="*/ 2691 h 10000"/>
                <a:gd name="connsiteX27" fmla="*/ 35 w 10035"/>
                <a:gd name="connsiteY27" fmla="*/ 292 h 10000"/>
                <a:gd name="connsiteX28" fmla="*/ 66 w 10035"/>
                <a:gd name="connsiteY28" fmla="*/ 201 h 10000"/>
                <a:gd name="connsiteX29" fmla="*/ 128 w 10035"/>
                <a:gd name="connsiteY29" fmla="*/ 133 h 10000"/>
                <a:gd name="connsiteX30" fmla="*/ 261 w 10035"/>
                <a:gd name="connsiteY30" fmla="*/ 76 h 10000"/>
                <a:gd name="connsiteX31" fmla="*/ 405 w 10035"/>
                <a:gd name="connsiteY31" fmla="*/ 42 h 10000"/>
                <a:gd name="connsiteX32" fmla="*/ 591 w 10035"/>
                <a:gd name="connsiteY32" fmla="*/ 23 h 10000"/>
                <a:gd name="connsiteX33" fmla="*/ 807 w 10035"/>
                <a:gd name="connsiteY33" fmla="*/ 8 h 10000"/>
                <a:gd name="connsiteX34" fmla="*/ 1043 w 10035"/>
                <a:gd name="connsiteY34" fmla="*/ 0 h 10000"/>
                <a:gd name="connsiteX35" fmla="*/ 1311 w 10035"/>
                <a:gd name="connsiteY35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1588 w 10035"/>
                <a:gd name="connsiteY18" fmla="*/ 10000 h 10000"/>
                <a:gd name="connsiteX19" fmla="*/ 1177 w 10035"/>
                <a:gd name="connsiteY19" fmla="*/ 9985 h 10000"/>
                <a:gd name="connsiteX20" fmla="*/ 807 w 10035"/>
                <a:gd name="connsiteY20" fmla="*/ 9924 h 10000"/>
                <a:gd name="connsiteX21" fmla="*/ 498 w 10035"/>
                <a:gd name="connsiteY21" fmla="*/ 9833 h 10000"/>
                <a:gd name="connsiteX22" fmla="*/ 261 w 10035"/>
                <a:gd name="connsiteY22" fmla="*/ 9715 h 10000"/>
                <a:gd name="connsiteX23" fmla="*/ 86 w 10035"/>
                <a:gd name="connsiteY23" fmla="*/ 9579 h 10000"/>
                <a:gd name="connsiteX24" fmla="*/ 35 w 10035"/>
                <a:gd name="connsiteY24" fmla="*/ 9423 h 10000"/>
                <a:gd name="connsiteX25" fmla="*/ 0 w 10035"/>
                <a:gd name="connsiteY25" fmla="*/ 2691 h 10000"/>
                <a:gd name="connsiteX26" fmla="*/ 35 w 10035"/>
                <a:gd name="connsiteY26" fmla="*/ 292 h 10000"/>
                <a:gd name="connsiteX27" fmla="*/ 66 w 10035"/>
                <a:gd name="connsiteY27" fmla="*/ 201 h 10000"/>
                <a:gd name="connsiteX28" fmla="*/ 128 w 10035"/>
                <a:gd name="connsiteY28" fmla="*/ 133 h 10000"/>
                <a:gd name="connsiteX29" fmla="*/ 261 w 10035"/>
                <a:gd name="connsiteY29" fmla="*/ 76 h 10000"/>
                <a:gd name="connsiteX30" fmla="*/ 405 w 10035"/>
                <a:gd name="connsiteY30" fmla="*/ 42 h 10000"/>
                <a:gd name="connsiteX31" fmla="*/ 591 w 10035"/>
                <a:gd name="connsiteY31" fmla="*/ 23 h 10000"/>
                <a:gd name="connsiteX32" fmla="*/ 807 w 10035"/>
                <a:gd name="connsiteY32" fmla="*/ 8 h 10000"/>
                <a:gd name="connsiteX33" fmla="*/ 1043 w 10035"/>
                <a:gd name="connsiteY33" fmla="*/ 0 h 10000"/>
                <a:gd name="connsiteX34" fmla="*/ 1311 w 10035"/>
                <a:gd name="connsiteY34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1588 w 10035"/>
                <a:gd name="connsiteY17" fmla="*/ 10000 h 10000"/>
                <a:gd name="connsiteX18" fmla="*/ 1177 w 10035"/>
                <a:gd name="connsiteY18" fmla="*/ 9985 h 10000"/>
                <a:gd name="connsiteX19" fmla="*/ 807 w 10035"/>
                <a:gd name="connsiteY19" fmla="*/ 9924 h 10000"/>
                <a:gd name="connsiteX20" fmla="*/ 498 w 10035"/>
                <a:gd name="connsiteY20" fmla="*/ 9833 h 10000"/>
                <a:gd name="connsiteX21" fmla="*/ 261 w 10035"/>
                <a:gd name="connsiteY21" fmla="*/ 9715 h 10000"/>
                <a:gd name="connsiteX22" fmla="*/ 86 w 10035"/>
                <a:gd name="connsiteY22" fmla="*/ 9579 h 10000"/>
                <a:gd name="connsiteX23" fmla="*/ 35 w 10035"/>
                <a:gd name="connsiteY23" fmla="*/ 9423 h 10000"/>
                <a:gd name="connsiteX24" fmla="*/ 0 w 10035"/>
                <a:gd name="connsiteY24" fmla="*/ 2691 h 10000"/>
                <a:gd name="connsiteX25" fmla="*/ 35 w 10035"/>
                <a:gd name="connsiteY25" fmla="*/ 292 h 10000"/>
                <a:gd name="connsiteX26" fmla="*/ 66 w 10035"/>
                <a:gd name="connsiteY26" fmla="*/ 201 h 10000"/>
                <a:gd name="connsiteX27" fmla="*/ 128 w 10035"/>
                <a:gd name="connsiteY27" fmla="*/ 133 h 10000"/>
                <a:gd name="connsiteX28" fmla="*/ 261 w 10035"/>
                <a:gd name="connsiteY28" fmla="*/ 76 h 10000"/>
                <a:gd name="connsiteX29" fmla="*/ 405 w 10035"/>
                <a:gd name="connsiteY29" fmla="*/ 42 h 10000"/>
                <a:gd name="connsiteX30" fmla="*/ 591 w 10035"/>
                <a:gd name="connsiteY30" fmla="*/ 23 h 10000"/>
                <a:gd name="connsiteX31" fmla="*/ 807 w 10035"/>
                <a:gd name="connsiteY31" fmla="*/ 8 h 10000"/>
                <a:gd name="connsiteX32" fmla="*/ 1043 w 10035"/>
                <a:gd name="connsiteY32" fmla="*/ 0 h 10000"/>
                <a:gd name="connsiteX33" fmla="*/ 1311 w 10035"/>
                <a:gd name="connsiteY33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1588 w 10035"/>
                <a:gd name="connsiteY16" fmla="*/ 10000 h 10000"/>
                <a:gd name="connsiteX17" fmla="*/ 1177 w 10035"/>
                <a:gd name="connsiteY17" fmla="*/ 9985 h 10000"/>
                <a:gd name="connsiteX18" fmla="*/ 807 w 10035"/>
                <a:gd name="connsiteY18" fmla="*/ 9924 h 10000"/>
                <a:gd name="connsiteX19" fmla="*/ 498 w 10035"/>
                <a:gd name="connsiteY19" fmla="*/ 9833 h 10000"/>
                <a:gd name="connsiteX20" fmla="*/ 261 w 10035"/>
                <a:gd name="connsiteY20" fmla="*/ 9715 h 10000"/>
                <a:gd name="connsiteX21" fmla="*/ 86 w 10035"/>
                <a:gd name="connsiteY21" fmla="*/ 9579 h 10000"/>
                <a:gd name="connsiteX22" fmla="*/ 35 w 10035"/>
                <a:gd name="connsiteY22" fmla="*/ 9423 h 10000"/>
                <a:gd name="connsiteX23" fmla="*/ 0 w 10035"/>
                <a:gd name="connsiteY23" fmla="*/ 2691 h 10000"/>
                <a:gd name="connsiteX24" fmla="*/ 35 w 10035"/>
                <a:gd name="connsiteY24" fmla="*/ 292 h 10000"/>
                <a:gd name="connsiteX25" fmla="*/ 66 w 10035"/>
                <a:gd name="connsiteY25" fmla="*/ 201 h 10000"/>
                <a:gd name="connsiteX26" fmla="*/ 128 w 10035"/>
                <a:gd name="connsiteY26" fmla="*/ 133 h 10000"/>
                <a:gd name="connsiteX27" fmla="*/ 261 w 10035"/>
                <a:gd name="connsiteY27" fmla="*/ 76 h 10000"/>
                <a:gd name="connsiteX28" fmla="*/ 405 w 10035"/>
                <a:gd name="connsiteY28" fmla="*/ 42 h 10000"/>
                <a:gd name="connsiteX29" fmla="*/ 591 w 10035"/>
                <a:gd name="connsiteY29" fmla="*/ 23 h 10000"/>
                <a:gd name="connsiteX30" fmla="*/ 807 w 10035"/>
                <a:gd name="connsiteY30" fmla="*/ 8 h 10000"/>
                <a:gd name="connsiteX31" fmla="*/ 1043 w 10035"/>
                <a:gd name="connsiteY31" fmla="*/ 0 h 10000"/>
                <a:gd name="connsiteX32" fmla="*/ 1311 w 10035"/>
                <a:gd name="connsiteY32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1588 w 10035"/>
                <a:gd name="connsiteY15" fmla="*/ 10000 h 10000"/>
                <a:gd name="connsiteX16" fmla="*/ 1177 w 10035"/>
                <a:gd name="connsiteY16" fmla="*/ 9985 h 10000"/>
                <a:gd name="connsiteX17" fmla="*/ 807 w 10035"/>
                <a:gd name="connsiteY17" fmla="*/ 9924 h 10000"/>
                <a:gd name="connsiteX18" fmla="*/ 498 w 10035"/>
                <a:gd name="connsiteY18" fmla="*/ 9833 h 10000"/>
                <a:gd name="connsiteX19" fmla="*/ 261 w 10035"/>
                <a:gd name="connsiteY19" fmla="*/ 9715 h 10000"/>
                <a:gd name="connsiteX20" fmla="*/ 86 w 10035"/>
                <a:gd name="connsiteY20" fmla="*/ 9579 h 10000"/>
                <a:gd name="connsiteX21" fmla="*/ 35 w 10035"/>
                <a:gd name="connsiteY21" fmla="*/ 9423 h 10000"/>
                <a:gd name="connsiteX22" fmla="*/ 0 w 10035"/>
                <a:gd name="connsiteY22" fmla="*/ 2691 h 10000"/>
                <a:gd name="connsiteX23" fmla="*/ 35 w 10035"/>
                <a:gd name="connsiteY23" fmla="*/ 292 h 10000"/>
                <a:gd name="connsiteX24" fmla="*/ 66 w 10035"/>
                <a:gd name="connsiteY24" fmla="*/ 201 h 10000"/>
                <a:gd name="connsiteX25" fmla="*/ 128 w 10035"/>
                <a:gd name="connsiteY25" fmla="*/ 133 h 10000"/>
                <a:gd name="connsiteX26" fmla="*/ 261 w 10035"/>
                <a:gd name="connsiteY26" fmla="*/ 76 h 10000"/>
                <a:gd name="connsiteX27" fmla="*/ 405 w 10035"/>
                <a:gd name="connsiteY27" fmla="*/ 42 h 10000"/>
                <a:gd name="connsiteX28" fmla="*/ 591 w 10035"/>
                <a:gd name="connsiteY28" fmla="*/ 23 h 10000"/>
                <a:gd name="connsiteX29" fmla="*/ 807 w 10035"/>
                <a:gd name="connsiteY29" fmla="*/ 8 h 10000"/>
                <a:gd name="connsiteX30" fmla="*/ 1043 w 10035"/>
                <a:gd name="connsiteY30" fmla="*/ 0 h 10000"/>
                <a:gd name="connsiteX31" fmla="*/ 1311 w 10035"/>
                <a:gd name="connsiteY31" fmla="*/ 0 h 10000"/>
                <a:gd name="connsiteX0" fmla="*/ 1311 w 10035"/>
                <a:gd name="connsiteY0" fmla="*/ 0 h 10136"/>
                <a:gd name="connsiteX1" fmla="*/ 1588 w 10035"/>
                <a:gd name="connsiteY1" fmla="*/ 0 h 10136"/>
                <a:gd name="connsiteX2" fmla="*/ 8471 w 10035"/>
                <a:gd name="connsiteY2" fmla="*/ 0 h 10136"/>
                <a:gd name="connsiteX3" fmla="*/ 8759 w 10035"/>
                <a:gd name="connsiteY3" fmla="*/ 0 h 10136"/>
                <a:gd name="connsiteX4" fmla="*/ 9016 w 10035"/>
                <a:gd name="connsiteY4" fmla="*/ 0 h 10136"/>
                <a:gd name="connsiteX5" fmla="*/ 9263 w 10035"/>
                <a:gd name="connsiteY5" fmla="*/ 8 h 10136"/>
                <a:gd name="connsiteX6" fmla="*/ 9490 w 10035"/>
                <a:gd name="connsiteY6" fmla="*/ 23 h 10136"/>
                <a:gd name="connsiteX7" fmla="*/ 9675 w 10035"/>
                <a:gd name="connsiteY7" fmla="*/ 42 h 10136"/>
                <a:gd name="connsiteX8" fmla="*/ 9829 w 10035"/>
                <a:gd name="connsiteY8" fmla="*/ 76 h 10136"/>
                <a:gd name="connsiteX9" fmla="*/ 9942 w 10035"/>
                <a:gd name="connsiteY9" fmla="*/ 133 h 10136"/>
                <a:gd name="connsiteX10" fmla="*/ 10014 w 10035"/>
                <a:gd name="connsiteY10" fmla="*/ 201 h 10136"/>
                <a:gd name="connsiteX11" fmla="*/ 10035 w 10035"/>
                <a:gd name="connsiteY11" fmla="*/ 292 h 10136"/>
                <a:gd name="connsiteX12" fmla="*/ 10001 w 10035"/>
                <a:gd name="connsiteY12" fmla="*/ 2673 h 10136"/>
                <a:gd name="connsiteX13" fmla="*/ 10035 w 10035"/>
                <a:gd name="connsiteY13" fmla="*/ 9423 h 10136"/>
                <a:gd name="connsiteX14" fmla="*/ 1588 w 10035"/>
                <a:gd name="connsiteY14" fmla="*/ 10000 h 10136"/>
                <a:gd name="connsiteX15" fmla="*/ 1177 w 10035"/>
                <a:gd name="connsiteY15" fmla="*/ 9985 h 10136"/>
                <a:gd name="connsiteX16" fmla="*/ 807 w 10035"/>
                <a:gd name="connsiteY16" fmla="*/ 9924 h 10136"/>
                <a:gd name="connsiteX17" fmla="*/ 498 w 10035"/>
                <a:gd name="connsiteY17" fmla="*/ 9833 h 10136"/>
                <a:gd name="connsiteX18" fmla="*/ 261 w 10035"/>
                <a:gd name="connsiteY18" fmla="*/ 9715 h 10136"/>
                <a:gd name="connsiteX19" fmla="*/ 86 w 10035"/>
                <a:gd name="connsiteY19" fmla="*/ 9579 h 10136"/>
                <a:gd name="connsiteX20" fmla="*/ 35 w 10035"/>
                <a:gd name="connsiteY20" fmla="*/ 9423 h 10136"/>
                <a:gd name="connsiteX21" fmla="*/ 0 w 10035"/>
                <a:gd name="connsiteY21" fmla="*/ 2691 h 10136"/>
                <a:gd name="connsiteX22" fmla="*/ 35 w 10035"/>
                <a:gd name="connsiteY22" fmla="*/ 292 h 10136"/>
                <a:gd name="connsiteX23" fmla="*/ 66 w 10035"/>
                <a:gd name="connsiteY23" fmla="*/ 201 h 10136"/>
                <a:gd name="connsiteX24" fmla="*/ 128 w 10035"/>
                <a:gd name="connsiteY24" fmla="*/ 133 h 10136"/>
                <a:gd name="connsiteX25" fmla="*/ 261 w 10035"/>
                <a:gd name="connsiteY25" fmla="*/ 76 h 10136"/>
                <a:gd name="connsiteX26" fmla="*/ 405 w 10035"/>
                <a:gd name="connsiteY26" fmla="*/ 42 h 10136"/>
                <a:gd name="connsiteX27" fmla="*/ 591 w 10035"/>
                <a:gd name="connsiteY27" fmla="*/ 23 h 10136"/>
                <a:gd name="connsiteX28" fmla="*/ 807 w 10035"/>
                <a:gd name="connsiteY28" fmla="*/ 8 h 10136"/>
                <a:gd name="connsiteX29" fmla="*/ 1043 w 10035"/>
                <a:gd name="connsiteY29" fmla="*/ 0 h 10136"/>
                <a:gd name="connsiteX30" fmla="*/ 1311 w 10035"/>
                <a:gd name="connsiteY30" fmla="*/ 0 h 10136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588 w 10035"/>
                <a:gd name="connsiteY13" fmla="*/ 10000 h 10000"/>
                <a:gd name="connsiteX14" fmla="*/ 1177 w 10035"/>
                <a:gd name="connsiteY14" fmla="*/ 9985 h 10000"/>
                <a:gd name="connsiteX15" fmla="*/ 807 w 10035"/>
                <a:gd name="connsiteY15" fmla="*/ 9924 h 10000"/>
                <a:gd name="connsiteX16" fmla="*/ 498 w 10035"/>
                <a:gd name="connsiteY16" fmla="*/ 9833 h 10000"/>
                <a:gd name="connsiteX17" fmla="*/ 261 w 10035"/>
                <a:gd name="connsiteY17" fmla="*/ 9715 h 10000"/>
                <a:gd name="connsiteX18" fmla="*/ 86 w 10035"/>
                <a:gd name="connsiteY18" fmla="*/ 9579 h 10000"/>
                <a:gd name="connsiteX19" fmla="*/ 35 w 10035"/>
                <a:gd name="connsiteY19" fmla="*/ 9423 h 10000"/>
                <a:gd name="connsiteX20" fmla="*/ 0 w 10035"/>
                <a:gd name="connsiteY20" fmla="*/ 2691 h 10000"/>
                <a:gd name="connsiteX21" fmla="*/ 35 w 10035"/>
                <a:gd name="connsiteY21" fmla="*/ 292 h 10000"/>
                <a:gd name="connsiteX22" fmla="*/ 66 w 10035"/>
                <a:gd name="connsiteY22" fmla="*/ 201 h 10000"/>
                <a:gd name="connsiteX23" fmla="*/ 128 w 10035"/>
                <a:gd name="connsiteY23" fmla="*/ 133 h 10000"/>
                <a:gd name="connsiteX24" fmla="*/ 261 w 10035"/>
                <a:gd name="connsiteY24" fmla="*/ 76 h 10000"/>
                <a:gd name="connsiteX25" fmla="*/ 405 w 10035"/>
                <a:gd name="connsiteY25" fmla="*/ 42 h 10000"/>
                <a:gd name="connsiteX26" fmla="*/ 591 w 10035"/>
                <a:gd name="connsiteY26" fmla="*/ 23 h 10000"/>
                <a:gd name="connsiteX27" fmla="*/ 807 w 10035"/>
                <a:gd name="connsiteY27" fmla="*/ 8 h 10000"/>
                <a:gd name="connsiteX28" fmla="*/ 1043 w 10035"/>
                <a:gd name="connsiteY28" fmla="*/ 0 h 10000"/>
                <a:gd name="connsiteX29" fmla="*/ 1311 w 10035"/>
                <a:gd name="connsiteY29" fmla="*/ 0 h 10000"/>
                <a:gd name="connsiteX0" fmla="*/ 1311 w 10035"/>
                <a:gd name="connsiteY0" fmla="*/ 0 h 9985"/>
                <a:gd name="connsiteX1" fmla="*/ 1588 w 10035"/>
                <a:gd name="connsiteY1" fmla="*/ 0 h 9985"/>
                <a:gd name="connsiteX2" fmla="*/ 8471 w 10035"/>
                <a:gd name="connsiteY2" fmla="*/ 0 h 9985"/>
                <a:gd name="connsiteX3" fmla="*/ 8759 w 10035"/>
                <a:gd name="connsiteY3" fmla="*/ 0 h 9985"/>
                <a:gd name="connsiteX4" fmla="*/ 9016 w 10035"/>
                <a:gd name="connsiteY4" fmla="*/ 0 h 9985"/>
                <a:gd name="connsiteX5" fmla="*/ 9263 w 10035"/>
                <a:gd name="connsiteY5" fmla="*/ 8 h 9985"/>
                <a:gd name="connsiteX6" fmla="*/ 9490 w 10035"/>
                <a:gd name="connsiteY6" fmla="*/ 23 h 9985"/>
                <a:gd name="connsiteX7" fmla="*/ 9675 w 10035"/>
                <a:gd name="connsiteY7" fmla="*/ 42 h 9985"/>
                <a:gd name="connsiteX8" fmla="*/ 9829 w 10035"/>
                <a:gd name="connsiteY8" fmla="*/ 76 h 9985"/>
                <a:gd name="connsiteX9" fmla="*/ 9942 w 10035"/>
                <a:gd name="connsiteY9" fmla="*/ 133 h 9985"/>
                <a:gd name="connsiteX10" fmla="*/ 10014 w 10035"/>
                <a:gd name="connsiteY10" fmla="*/ 201 h 9985"/>
                <a:gd name="connsiteX11" fmla="*/ 10035 w 10035"/>
                <a:gd name="connsiteY11" fmla="*/ 292 h 9985"/>
                <a:gd name="connsiteX12" fmla="*/ 10001 w 10035"/>
                <a:gd name="connsiteY12" fmla="*/ 2673 h 9985"/>
                <a:gd name="connsiteX13" fmla="*/ 1177 w 10035"/>
                <a:gd name="connsiteY13" fmla="*/ 9985 h 9985"/>
                <a:gd name="connsiteX14" fmla="*/ 807 w 10035"/>
                <a:gd name="connsiteY14" fmla="*/ 9924 h 9985"/>
                <a:gd name="connsiteX15" fmla="*/ 498 w 10035"/>
                <a:gd name="connsiteY15" fmla="*/ 9833 h 9985"/>
                <a:gd name="connsiteX16" fmla="*/ 261 w 10035"/>
                <a:gd name="connsiteY16" fmla="*/ 9715 h 9985"/>
                <a:gd name="connsiteX17" fmla="*/ 86 w 10035"/>
                <a:gd name="connsiteY17" fmla="*/ 9579 h 9985"/>
                <a:gd name="connsiteX18" fmla="*/ 35 w 10035"/>
                <a:gd name="connsiteY18" fmla="*/ 9423 h 9985"/>
                <a:gd name="connsiteX19" fmla="*/ 0 w 10035"/>
                <a:gd name="connsiteY19" fmla="*/ 2691 h 9985"/>
                <a:gd name="connsiteX20" fmla="*/ 35 w 10035"/>
                <a:gd name="connsiteY20" fmla="*/ 292 h 9985"/>
                <a:gd name="connsiteX21" fmla="*/ 66 w 10035"/>
                <a:gd name="connsiteY21" fmla="*/ 201 h 9985"/>
                <a:gd name="connsiteX22" fmla="*/ 128 w 10035"/>
                <a:gd name="connsiteY22" fmla="*/ 133 h 9985"/>
                <a:gd name="connsiteX23" fmla="*/ 261 w 10035"/>
                <a:gd name="connsiteY23" fmla="*/ 76 h 9985"/>
                <a:gd name="connsiteX24" fmla="*/ 405 w 10035"/>
                <a:gd name="connsiteY24" fmla="*/ 42 h 9985"/>
                <a:gd name="connsiteX25" fmla="*/ 591 w 10035"/>
                <a:gd name="connsiteY25" fmla="*/ 23 h 9985"/>
                <a:gd name="connsiteX26" fmla="*/ 807 w 10035"/>
                <a:gd name="connsiteY26" fmla="*/ 8 h 9985"/>
                <a:gd name="connsiteX27" fmla="*/ 1043 w 10035"/>
                <a:gd name="connsiteY27" fmla="*/ 0 h 9985"/>
                <a:gd name="connsiteX28" fmla="*/ 1311 w 10035"/>
                <a:gd name="connsiteY28" fmla="*/ 0 h 9985"/>
                <a:gd name="connsiteX0" fmla="*/ 1306 w 10000"/>
                <a:gd name="connsiteY0" fmla="*/ 0 h 9939"/>
                <a:gd name="connsiteX1" fmla="*/ 1582 w 10000"/>
                <a:gd name="connsiteY1" fmla="*/ 0 h 9939"/>
                <a:gd name="connsiteX2" fmla="*/ 8441 w 10000"/>
                <a:gd name="connsiteY2" fmla="*/ 0 h 9939"/>
                <a:gd name="connsiteX3" fmla="*/ 8728 w 10000"/>
                <a:gd name="connsiteY3" fmla="*/ 0 h 9939"/>
                <a:gd name="connsiteX4" fmla="*/ 8985 w 10000"/>
                <a:gd name="connsiteY4" fmla="*/ 0 h 9939"/>
                <a:gd name="connsiteX5" fmla="*/ 9231 w 10000"/>
                <a:gd name="connsiteY5" fmla="*/ 8 h 9939"/>
                <a:gd name="connsiteX6" fmla="*/ 9457 w 10000"/>
                <a:gd name="connsiteY6" fmla="*/ 23 h 9939"/>
                <a:gd name="connsiteX7" fmla="*/ 9641 w 10000"/>
                <a:gd name="connsiteY7" fmla="*/ 42 h 9939"/>
                <a:gd name="connsiteX8" fmla="*/ 9795 w 10000"/>
                <a:gd name="connsiteY8" fmla="*/ 76 h 9939"/>
                <a:gd name="connsiteX9" fmla="*/ 9907 w 10000"/>
                <a:gd name="connsiteY9" fmla="*/ 133 h 9939"/>
                <a:gd name="connsiteX10" fmla="*/ 9979 w 10000"/>
                <a:gd name="connsiteY10" fmla="*/ 201 h 9939"/>
                <a:gd name="connsiteX11" fmla="*/ 10000 w 10000"/>
                <a:gd name="connsiteY11" fmla="*/ 292 h 9939"/>
                <a:gd name="connsiteX12" fmla="*/ 9966 w 10000"/>
                <a:gd name="connsiteY12" fmla="*/ 2677 h 9939"/>
                <a:gd name="connsiteX13" fmla="*/ 804 w 10000"/>
                <a:gd name="connsiteY13" fmla="*/ 9939 h 9939"/>
                <a:gd name="connsiteX14" fmla="*/ 496 w 10000"/>
                <a:gd name="connsiteY14" fmla="*/ 9848 h 9939"/>
                <a:gd name="connsiteX15" fmla="*/ 260 w 10000"/>
                <a:gd name="connsiteY15" fmla="*/ 9730 h 9939"/>
                <a:gd name="connsiteX16" fmla="*/ 86 w 10000"/>
                <a:gd name="connsiteY16" fmla="*/ 9593 h 9939"/>
                <a:gd name="connsiteX17" fmla="*/ 35 w 10000"/>
                <a:gd name="connsiteY17" fmla="*/ 9437 h 9939"/>
                <a:gd name="connsiteX18" fmla="*/ 0 w 10000"/>
                <a:gd name="connsiteY18" fmla="*/ 2695 h 9939"/>
                <a:gd name="connsiteX19" fmla="*/ 35 w 10000"/>
                <a:gd name="connsiteY19" fmla="*/ 292 h 9939"/>
                <a:gd name="connsiteX20" fmla="*/ 66 w 10000"/>
                <a:gd name="connsiteY20" fmla="*/ 201 h 9939"/>
                <a:gd name="connsiteX21" fmla="*/ 128 w 10000"/>
                <a:gd name="connsiteY21" fmla="*/ 133 h 9939"/>
                <a:gd name="connsiteX22" fmla="*/ 260 w 10000"/>
                <a:gd name="connsiteY22" fmla="*/ 76 h 9939"/>
                <a:gd name="connsiteX23" fmla="*/ 404 w 10000"/>
                <a:gd name="connsiteY23" fmla="*/ 42 h 9939"/>
                <a:gd name="connsiteX24" fmla="*/ 589 w 10000"/>
                <a:gd name="connsiteY24" fmla="*/ 23 h 9939"/>
                <a:gd name="connsiteX25" fmla="*/ 804 w 10000"/>
                <a:gd name="connsiteY25" fmla="*/ 8 h 9939"/>
                <a:gd name="connsiteX26" fmla="*/ 1039 w 10000"/>
                <a:gd name="connsiteY26" fmla="*/ 0 h 9939"/>
                <a:gd name="connsiteX27" fmla="*/ 1306 w 10000"/>
                <a:gd name="connsiteY27" fmla="*/ 0 h 9939"/>
                <a:gd name="connsiteX0" fmla="*/ 1306 w 10000"/>
                <a:gd name="connsiteY0" fmla="*/ 0 h 9908"/>
                <a:gd name="connsiteX1" fmla="*/ 1582 w 10000"/>
                <a:gd name="connsiteY1" fmla="*/ 0 h 9908"/>
                <a:gd name="connsiteX2" fmla="*/ 8441 w 10000"/>
                <a:gd name="connsiteY2" fmla="*/ 0 h 9908"/>
                <a:gd name="connsiteX3" fmla="*/ 8728 w 10000"/>
                <a:gd name="connsiteY3" fmla="*/ 0 h 9908"/>
                <a:gd name="connsiteX4" fmla="*/ 8985 w 10000"/>
                <a:gd name="connsiteY4" fmla="*/ 0 h 9908"/>
                <a:gd name="connsiteX5" fmla="*/ 9231 w 10000"/>
                <a:gd name="connsiteY5" fmla="*/ 8 h 9908"/>
                <a:gd name="connsiteX6" fmla="*/ 9457 w 10000"/>
                <a:gd name="connsiteY6" fmla="*/ 23 h 9908"/>
                <a:gd name="connsiteX7" fmla="*/ 9641 w 10000"/>
                <a:gd name="connsiteY7" fmla="*/ 42 h 9908"/>
                <a:gd name="connsiteX8" fmla="*/ 9795 w 10000"/>
                <a:gd name="connsiteY8" fmla="*/ 76 h 9908"/>
                <a:gd name="connsiteX9" fmla="*/ 9907 w 10000"/>
                <a:gd name="connsiteY9" fmla="*/ 134 h 9908"/>
                <a:gd name="connsiteX10" fmla="*/ 9979 w 10000"/>
                <a:gd name="connsiteY10" fmla="*/ 202 h 9908"/>
                <a:gd name="connsiteX11" fmla="*/ 10000 w 10000"/>
                <a:gd name="connsiteY11" fmla="*/ 294 h 9908"/>
                <a:gd name="connsiteX12" fmla="*/ 9966 w 10000"/>
                <a:gd name="connsiteY12" fmla="*/ 2693 h 9908"/>
                <a:gd name="connsiteX13" fmla="*/ 496 w 10000"/>
                <a:gd name="connsiteY13" fmla="*/ 9908 h 9908"/>
                <a:gd name="connsiteX14" fmla="*/ 260 w 10000"/>
                <a:gd name="connsiteY14" fmla="*/ 9790 h 9908"/>
                <a:gd name="connsiteX15" fmla="*/ 86 w 10000"/>
                <a:gd name="connsiteY15" fmla="*/ 9652 h 9908"/>
                <a:gd name="connsiteX16" fmla="*/ 35 w 10000"/>
                <a:gd name="connsiteY16" fmla="*/ 9495 h 9908"/>
                <a:gd name="connsiteX17" fmla="*/ 0 w 10000"/>
                <a:gd name="connsiteY17" fmla="*/ 2712 h 9908"/>
                <a:gd name="connsiteX18" fmla="*/ 35 w 10000"/>
                <a:gd name="connsiteY18" fmla="*/ 294 h 9908"/>
                <a:gd name="connsiteX19" fmla="*/ 66 w 10000"/>
                <a:gd name="connsiteY19" fmla="*/ 202 h 9908"/>
                <a:gd name="connsiteX20" fmla="*/ 128 w 10000"/>
                <a:gd name="connsiteY20" fmla="*/ 134 h 9908"/>
                <a:gd name="connsiteX21" fmla="*/ 260 w 10000"/>
                <a:gd name="connsiteY21" fmla="*/ 76 h 9908"/>
                <a:gd name="connsiteX22" fmla="*/ 404 w 10000"/>
                <a:gd name="connsiteY22" fmla="*/ 42 h 9908"/>
                <a:gd name="connsiteX23" fmla="*/ 589 w 10000"/>
                <a:gd name="connsiteY23" fmla="*/ 23 h 9908"/>
                <a:gd name="connsiteX24" fmla="*/ 804 w 10000"/>
                <a:gd name="connsiteY24" fmla="*/ 8 h 9908"/>
                <a:gd name="connsiteX25" fmla="*/ 1039 w 10000"/>
                <a:gd name="connsiteY25" fmla="*/ 0 h 9908"/>
                <a:gd name="connsiteX26" fmla="*/ 1306 w 10000"/>
                <a:gd name="connsiteY26" fmla="*/ 0 h 9908"/>
                <a:gd name="connsiteX0" fmla="*/ 1306 w 10000"/>
                <a:gd name="connsiteY0" fmla="*/ 0 h 9881"/>
                <a:gd name="connsiteX1" fmla="*/ 1582 w 10000"/>
                <a:gd name="connsiteY1" fmla="*/ 0 h 9881"/>
                <a:gd name="connsiteX2" fmla="*/ 8441 w 10000"/>
                <a:gd name="connsiteY2" fmla="*/ 0 h 9881"/>
                <a:gd name="connsiteX3" fmla="*/ 8728 w 10000"/>
                <a:gd name="connsiteY3" fmla="*/ 0 h 9881"/>
                <a:gd name="connsiteX4" fmla="*/ 8985 w 10000"/>
                <a:gd name="connsiteY4" fmla="*/ 0 h 9881"/>
                <a:gd name="connsiteX5" fmla="*/ 9231 w 10000"/>
                <a:gd name="connsiteY5" fmla="*/ 8 h 9881"/>
                <a:gd name="connsiteX6" fmla="*/ 9457 w 10000"/>
                <a:gd name="connsiteY6" fmla="*/ 23 h 9881"/>
                <a:gd name="connsiteX7" fmla="*/ 9641 w 10000"/>
                <a:gd name="connsiteY7" fmla="*/ 42 h 9881"/>
                <a:gd name="connsiteX8" fmla="*/ 9795 w 10000"/>
                <a:gd name="connsiteY8" fmla="*/ 77 h 9881"/>
                <a:gd name="connsiteX9" fmla="*/ 9907 w 10000"/>
                <a:gd name="connsiteY9" fmla="*/ 135 h 9881"/>
                <a:gd name="connsiteX10" fmla="*/ 9979 w 10000"/>
                <a:gd name="connsiteY10" fmla="*/ 204 h 9881"/>
                <a:gd name="connsiteX11" fmla="*/ 10000 w 10000"/>
                <a:gd name="connsiteY11" fmla="*/ 297 h 9881"/>
                <a:gd name="connsiteX12" fmla="*/ 9966 w 10000"/>
                <a:gd name="connsiteY12" fmla="*/ 2718 h 9881"/>
                <a:gd name="connsiteX13" fmla="*/ 260 w 10000"/>
                <a:gd name="connsiteY13" fmla="*/ 9881 h 9881"/>
                <a:gd name="connsiteX14" fmla="*/ 86 w 10000"/>
                <a:gd name="connsiteY14" fmla="*/ 9742 h 9881"/>
                <a:gd name="connsiteX15" fmla="*/ 35 w 10000"/>
                <a:gd name="connsiteY15" fmla="*/ 9583 h 9881"/>
                <a:gd name="connsiteX16" fmla="*/ 0 w 10000"/>
                <a:gd name="connsiteY16" fmla="*/ 2737 h 9881"/>
                <a:gd name="connsiteX17" fmla="*/ 35 w 10000"/>
                <a:gd name="connsiteY17" fmla="*/ 297 h 9881"/>
                <a:gd name="connsiteX18" fmla="*/ 66 w 10000"/>
                <a:gd name="connsiteY18" fmla="*/ 204 h 9881"/>
                <a:gd name="connsiteX19" fmla="*/ 128 w 10000"/>
                <a:gd name="connsiteY19" fmla="*/ 135 h 9881"/>
                <a:gd name="connsiteX20" fmla="*/ 260 w 10000"/>
                <a:gd name="connsiteY20" fmla="*/ 77 h 9881"/>
                <a:gd name="connsiteX21" fmla="*/ 404 w 10000"/>
                <a:gd name="connsiteY21" fmla="*/ 42 h 9881"/>
                <a:gd name="connsiteX22" fmla="*/ 589 w 10000"/>
                <a:gd name="connsiteY22" fmla="*/ 23 h 9881"/>
                <a:gd name="connsiteX23" fmla="*/ 804 w 10000"/>
                <a:gd name="connsiteY23" fmla="*/ 8 h 9881"/>
                <a:gd name="connsiteX24" fmla="*/ 1039 w 10000"/>
                <a:gd name="connsiteY24" fmla="*/ 0 h 9881"/>
                <a:gd name="connsiteX25" fmla="*/ 1306 w 10000"/>
                <a:gd name="connsiteY25" fmla="*/ 0 h 9881"/>
                <a:gd name="connsiteX0" fmla="*/ 1306 w 10000"/>
                <a:gd name="connsiteY0" fmla="*/ 0 h 9859"/>
                <a:gd name="connsiteX1" fmla="*/ 1582 w 10000"/>
                <a:gd name="connsiteY1" fmla="*/ 0 h 9859"/>
                <a:gd name="connsiteX2" fmla="*/ 8441 w 10000"/>
                <a:gd name="connsiteY2" fmla="*/ 0 h 9859"/>
                <a:gd name="connsiteX3" fmla="*/ 8728 w 10000"/>
                <a:gd name="connsiteY3" fmla="*/ 0 h 9859"/>
                <a:gd name="connsiteX4" fmla="*/ 8985 w 10000"/>
                <a:gd name="connsiteY4" fmla="*/ 0 h 9859"/>
                <a:gd name="connsiteX5" fmla="*/ 9231 w 10000"/>
                <a:gd name="connsiteY5" fmla="*/ 8 h 9859"/>
                <a:gd name="connsiteX6" fmla="*/ 9457 w 10000"/>
                <a:gd name="connsiteY6" fmla="*/ 23 h 9859"/>
                <a:gd name="connsiteX7" fmla="*/ 9641 w 10000"/>
                <a:gd name="connsiteY7" fmla="*/ 43 h 9859"/>
                <a:gd name="connsiteX8" fmla="*/ 9795 w 10000"/>
                <a:gd name="connsiteY8" fmla="*/ 78 h 9859"/>
                <a:gd name="connsiteX9" fmla="*/ 9907 w 10000"/>
                <a:gd name="connsiteY9" fmla="*/ 137 h 9859"/>
                <a:gd name="connsiteX10" fmla="*/ 9979 w 10000"/>
                <a:gd name="connsiteY10" fmla="*/ 206 h 9859"/>
                <a:gd name="connsiteX11" fmla="*/ 10000 w 10000"/>
                <a:gd name="connsiteY11" fmla="*/ 301 h 9859"/>
                <a:gd name="connsiteX12" fmla="*/ 9966 w 10000"/>
                <a:gd name="connsiteY12" fmla="*/ 2751 h 9859"/>
                <a:gd name="connsiteX13" fmla="*/ 86 w 10000"/>
                <a:gd name="connsiteY13" fmla="*/ 9859 h 9859"/>
                <a:gd name="connsiteX14" fmla="*/ 35 w 10000"/>
                <a:gd name="connsiteY14" fmla="*/ 9698 h 9859"/>
                <a:gd name="connsiteX15" fmla="*/ 0 w 10000"/>
                <a:gd name="connsiteY15" fmla="*/ 2770 h 9859"/>
                <a:gd name="connsiteX16" fmla="*/ 35 w 10000"/>
                <a:gd name="connsiteY16" fmla="*/ 301 h 9859"/>
                <a:gd name="connsiteX17" fmla="*/ 66 w 10000"/>
                <a:gd name="connsiteY17" fmla="*/ 206 h 9859"/>
                <a:gd name="connsiteX18" fmla="*/ 128 w 10000"/>
                <a:gd name="connsiteY18" fmla="*/ 137 h 9859"/>
                <a:gd name="connsiteX19" fmla="*/ 260 w 10000"/>
                <a:gd name="connsiteY19" fmla="*/ 78 h 9859"/>
                <a:gd name="connsiteX20" fmla="*/ 404 w 10000"/>
                <a:gd name="connsiteY20" fmla="*/ 43 h 9859"/>
                <a:gd name="connsiteX21" fmla="*/ 589 w 10000"/>
                <a:gd name="connsiteY21" fmla="*/ 23 h 9859"/>
                <a:gd name="connsiteX22" fmla="*/ 804 w 10000"/>
                <a:gd name="connsiteY22" fmla="*/ 8 h 9859"/>
                <a:gd name="connsiteX23" fmla="*/ 1039 w 10000"/>
                <a:gd name="connsiteY23" fmla="*/ 0 h 9859"/>
                <a:gd name="connsiteX24" fmla="*/ 1306 w 10000"/>
                <a:gd name="connsiteY24" fmla="*/ 0 h 9859"/>
                <a:gd name="connsiteX0" fmla="*/ 1306 w 10000"/>
                <a:gd name="connsiteY0" fmla="*/ 0 h 9837"/>
                <a:gd name="connsiteX1" fmla="*/ 1582 w 10000"/>
                <a:gd name="connsiteY1" fmla="*/ 0 h 9837"/>
                <a:gd name="connsiteX2" fmla="*/ 8441 w 10000"/>
                <a:gd name="connsiteY2" fmla="*/ 0 h 9837"/>
                <a:gd name="connsiteX3" fmla="*/ 8728 w 10000"/>
                <a:gd name="connsiteY3" fmla="*/ 0 h 9837"/>
                <a:gd name="connsiteX4" fmla="*/ 8985 w 10000"/>
                <a:gd name="connsiteY4" fmla="*/ 0 h 9837"/>
                <a:gd name="connsiteX5" fmla="*/ 9231 w 10000"/>
                <a:gd name="connsiteY5" fmla="*/ 8 h 9837"/>
                <a:gd name="connsiteX6" fmla="*/ 9457 w 10000"/>
                <a:gd name="connsiteY6" fmla="*/ 23 h 9837"/>
                <a:gd name="connsiteX7" fmla="*/ 9641 w 10000"/>
                <a:gd name="connsiteY7" fmla="*/ 44 h 9837"/>
                <a:gd name="connsiteX8" fmla="*/ 9795 w 10000"/>
                <a:gd name="connsiteY8" fmla="*/ 79 h 9837"/>
                <a:gd name="connsiteX9" fmla="*/ 9907 w 10000"/>
                <a:gd name="connsiteY9" fmla="*/ 139 h 9837"/>
                <a:gd name="connsiteX10" fmla="*/ 9979 w 10000"/>
                <a:gd name="connsiteY10" fmla="*/ 209 h 9837"/>
                <a:gd name="connsiteX11" fmla="*/ 10000 w 10000"/>
                <a:gd name="connsiteY11" fmla="*/ 305 h 9837"/>
                <a:gd name="connsiteX12" fmla="*/ 9966 w 10000"/>
                <a:gd name="connsiteY12" fmla="*/ 2790 h 9837"/>
                <a:gd name="connsiteX13" fmla="*/ 35 w 10000"/>
                <a:gd name="connsiteY13" fmla="*/ 9837 h 9837"/>
                <a:gd name="connsiteX14" fmla="*/ 0 w 10000"/>
                <a:gd name="connsiteY14" fmla="*/ 2810 h 9837"/>
                <a:gd name="connsiteX15" fmla="*/ 35 w 10000"/>
                <a:gd name="connsiteY15" fmla="*/ 305 h 9837"/>
                <a:gd name="connsiteX16" fmla="*/ 66 w 10000"/>
                <a:gd name="connsiteY16" fmla="*/ 209 h 9837"/>
                <a:gd name="connsiteX17" fmla="*/ 128 w 10000"/>
                <a:gd name="connsiteY17" fmla="*/ 139 h 9837"/>
                <a:gd name="connsiteX18" fmla="*/ 260 w 10000"/>
                <a:gd name="connsiteY18" fmla="*/ 79 h 9837"/>
                <a:gd name="connsiteX19" fmla="*/ 404 w 10000"/>
                <a:gd name="connsiteY19" fmla="*/ 44 h 9837"/>
                <a:gd name="connsiteX20" fmla="*/ 589 w 10000"/>
                <a:gd name="connsiteY20" fmla="*/ 23 h 9837"/>
                <a:gd name="connsiteX21" fmla="*/ 804 w 10000"/>
                <a:gd name="connsiteY21" fmla="*/ 8 h 9837"/>
                <a:gd name="connsiteX22" fmla="*/ 1039 w 10000"/>
                <a:gd name="connsiteY22" fmla="*/ 0 h 9837"/>
                <a:gd name="connsiteX23" fmla="*/ 1306 w 10000"/>
                <a:gd name="connsiteY23" fmla="*/ 0 h 9837"/>
                <a:gd name="connsiteX0" fmla="*/ 1306 w 10000"/>
                <a:gd name="connsiteY0" fmla="*/ 0 h 3163"/>
                <a:gd name="connsiteX1" fmla="*/ 1582 w 10000"/>
                <a:gd name="connsiteY1" fmla="*/ 0 h 3163"/>
                <a:gd name="connsiteX2" fmla="*/ 8441 w 10000"/>
                <a:gd name="connsiteY2" fmla="*/ 0 h 3163"/>
                <a:gd name="connsiteX3" fmla="*/ 8728 w 10000"/>
                <a:gd name="connsiteY3" fmla="*/ 0 h 3163"/>
                <a:gd name="connsiteX4" fmla="*/ 8985 w 10000"/>
                <a:gd name="connsiteY4" fmla="*/ 0 h 3163"/>
                <a:gd name="connsiteX5" fmla="*/ 9231 w 10000"/>
                <a:gd name="connsiteY5" fmla="*/ 8 h 3163"/>
                <a:gd name="connsiteX6" fmla="*/ 9457 w 10000"/>
                <a:gd name="connsiteY6" fmla="*/ 23 h 3163"/>
                <a:gd name="connsiteX7" fmla="*/ 9641 w 10000"/>
                <a:gd name="connsiteY7" fmla="*/ 45 h 3163"/>
                <a:gd name="connsiteX8" fmla="*/ 9795 w 10000"/>
                <a:gd name="connsiteY8" fmla="*/ 80 h 3163"/>
                <a:gd name="connsiteX9" fmla="*/ 9907 w 10000"/>
                <a:gd name="connsiteY9" fmla="*/ 141 h 3163"/>
                <a:gd name="connsiteX10" fmla="*/ 9979 w 10000"/>
                <a:gd name="connsiteY10" fmla="*/ 212 h 3163"/>
                <a:gd name="connsiteX11" fmla="*/ 10000 w 10000"/>
                <a:gd name="connsiteY11" fmla="*/ 310 h 3163"/>
                <a:gd name="connsiteX12" fmla="*/ 9966 w 10000"/>
                <a:gd name="connsiteY12" fmla="*/ 2836 h 3163"/>
                <a:gd name="connsiteX13" fmla="*/ 0 w 10000"/>
                <a:gd name="connsiteY13" fmla="*/ 2857 h 3163"/>
                <a:gd name="connsiteX14" fmla="*/ 35 w 10000"/>
                <a:gd name="connsiteY14" fmla="*/ 310 h 3163"/>
                <a:gd name="connsiteX15" fmla="*/ 66 w 10000"/>
                <a:gd name="connsiteY15" fmla="*/ 212 h 3163"/>
                <a:gd name="connsiteX16" fmla="*/ 128 w 10000"/>
                <a:gd name="connsiteY16" fmla="*/ 141 h 3163"/>
                <a:gd name="connsiteX17" fmla="*/ 260 w 10000"/>
                <a:gd name="connsiteY17" fmla="*/ 80 h 3163"/>
                <a:gd name="connsiteX18" fmla="*/ 404 w 10000"/>
                <a:gd name="connsiteY18" fmla="*/ 45 h 3163"/>
                <a:gd name="connsiteX19" fmla="*/ 589 w 10000"/>
                <a:gd name="connsiteY19" fmla="*/ 23 h 3163"/>
                <a:gd name="connsiteX20" fmla="*/ 804 w 10000"/>
                <a:gd name="connsiteY20" fmla="*/ 8 h 3163"/>
                <a:gd name="connsiteX21" fmla="*/ 1039 w 10000"/>
                <a:gd name="connsiteY21" fmla="*/ 0 h 3163"/>
                <a:gd name="connsiteX22" fmla="*/ 1306 w 10000"/>
                <a:gd name="connsiteY22" fmla="*/ 0 h 3163"/>
                <a:gd name="connsiteX0" fmla="*/ 1306 w 10000"/>
                <a:gd name="connsiteY0" fmla="*/ 0 h 9033"/>
                <a:gd name="connsiteX1" fmla="*/ 1582 w 10000"/>
                <a:gd name="connsiteY1" fmla="*/ 0 h 9033"/>
                <a:gd name="connsiteX2" fmla="*/ 8441 w 10000"/>
                <a:gd name="connsiteY2" fmla="*/ 0 h 9033"/>
                <a:gd name="connsiteX3" fmla="*/ 8728 w 10000"/>
                <a:gd name="connsiteY3" fmla="*/ 0 h 9033"/>
                <a:gd name="connsiteX4" fmla="*/ 8985 w 10000"/>
                <a:gd name="connsiteY4" fmla="*/ 0 h 9033"/>
                <a:gd name="connsiteX5" fmla="*/ 9231 w 10000"/>
                <a:gd name="connsiteY5" fmla="*/ 25 h 9033"/>
                <a:gd name="connsiteX6" fmla="*/ 9457 w 10000"/>
                <a:gd name="connsiteY6" fmla="*/ 73 h 9033"/>
                <a:gd name="connsiteX7" fmla="*/ 9641 w 10000"/>
                <a:gd name="connsiteY7" fmla="*/ 142 h 9033"/>
                <a:gd name="connsiteX8" fmla="*/ 9795 w 10000"/>
                <a:gd name="connsiteY8" fmla="*/ 253 h 9033"/>
                <a:gd name="connsiteX9" fmla="*/ 9907 w 10000"/>
                <a:gd name="connsiteY9" fmla="*/ 446 h 9033"/>
                <a:gd name="connsiteX10" fmla="*/ 9979 w 10000"/>
                <a:gd name="connsiteY10" fmla="*/ 670 h 9033"/>
                <a:gd name="connsiteX11" fmla="*/ 10000 w 10000"/>
                <a:gd name="connsiteY11" fmla="*/ 980 h 9033"/>
                <a:gd name="connsiteX12" fmla="*/ 9966 w 10000"/>
                <a:gd name="connsiteY12" fmla="*/ 8966 h 9033"/>
                <a:gd name="connsiteX13" fmla="*/ 0 w 10000"/>
                <a:gd name="connsiteY13" fmla="*/ 9033 h 9033"/>
                <a:gd name="connsiteX14" fmla="*/ 35 w 10000"/>
                <a:gd name="connsiteY14" fmla="*/ 980 h 9033"/>
                <a:gd name="connsiteX15" fmla="*/ 66 w 10000"/>
                <a:gd name="connsiteY15" fmla="*/ 670 h 9033"/>
                <a:gd name="connsiteX16" fmla="*/ 128 w 10000"/>
                <a:gd name="connsiteY16" fmla="*/ 446 h 9033"/>
                <a:gd name="connsiteX17" fmla="*/ 260 w 10000"/>
                <a:gd name="connsiteY17" fmla="*/ 253 h 9033"/>
                <a:gd name="connsiteX18" fmla="*/ 404 w 10000"/>
                <a:gd name="connsiteY18" fmla="*/ 142 h 9033"/>
                <a:gd name="connsiteX19" fmla="*/ 589 w 10000"/>
                <a:gd name="connsiteY19" fmla="*/ 73 h 9033"/>
                <a:gd name="connsiteX20" fmla="*/ 804 w 10000"/>
                <a:gd name="connsiteY20" fmla="*/ 25 h 9033"/>
                <a:gd name="connsiteX21" fmla="*/ 1039 w 10000"/>
                <a:gd name="connsiteY21" fmla="*/ 0 h 9033"/>
                <a:gd name="connsiteX22" fmla="*/ 1306 w 10000"/>
                <a:gd name="connsiteY22" fmla="*/ 0 h 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9033">
                  <a:moveTo>
                    <a:pt x="1306" y="0"/>
                  </a:moveTo>
                  <a:lnTo>
                    <a:pt x="1582" y="0"/>
                  </a:lnTo>
                  <a:lnTo>
                    <a:pt x="8441" y="0"/>
                  </a:lnTo>
                  <a:lnTo>
                    <a:pt x="8728" y="0"/>
                  </a:lnTo>
                  <a:lnTo>
                    <a:pt x="8985" y="0"/>
                  </a:lnTo>
                  <a:lnTo>
                    <a:pt x="9231" y="25"/>
                  </a:lnTo>
                  <a:lnTo>
                    <a:pt x="9457" y="73"/>
                  </a:lnTo>
                  <a:lnTo>
                    <a:pt x="9641" y="142"/>
                  </a:lnTo>
                  <a:lnTo>
                    <a:pt x="9795" y="253"/>
                  </a:lnTo>
                  <a:lnTo>
                    <a:pt x="9907" y="446"/>
                  </a:lnTo>
                  <a:cubicBezTo>
                    <a:pt x="9931" y="522"/>
                    <a:pt x="9955" y="598"/>
                    <a:pt x="9979" y="670"/>
                  </a:cubicBezTo>
                  <a:cubicBezTo>
                    <a:pt x="9986" y="771"/>
                    <a:pt x="9993" y="879"/>
                    <a:pt x="10000" y="980"/>
                  </a:cubicBezTo>
                  <a:cubicBezTo>
                    <a:pt x="9989" y="3645"/>
                    <a:pt x="9977" y="6310"/>
                    <a:pt x="9966" y="8966"/>
                  </a:cubicBezTo>
                  <a:lnTo>
                    <a:pt x="0" y="9033"/>
                  </a:lnTo>
                  <a:cubicBezTo>
                    <a:pt x="12" y="6348"/>
                    <a:pt x="23" y="3664"/>
                    <a:pt x="35" y="980"/>
                  </a:cubicBezTo>
                  <a:cubicBezTo>
                    <a:pt x="45" y="879"/>
                    <a:pt x="56" y="771"/>
                    <a:pt x="66" y="670"/>
                  </a:cubicBezTo>
                  <a:cubicBezTo>
                    <a:pt x="87" y="598"/>
                    <a:pt x="107" y="522"/>
                    <a:pt x="128" y="446"/>
                  </a:cubicBezTo>
                  <a:lnTo>
                    <a:pt x="260" y="253"/>
                  </a:lnTo>
                  <a:lnTo>
                    <a:pt x="404" y="142"/>
                  </a:lnTo>
                  <a:lnTo>
                    <a:pt x="589" y="73"/>
                  </a:lnTo>
                  <a:lnTo>
                    <a:pt x="804" y="25"/>
                  </a:lnTo>
                  <a:lnTo>
                    <a:pt x="1039" y="0"/>
                  </a:lnTo>
                  <a:lnTo>
                    <a:pt x="1306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F5F52A1C-C97D-4007-9186-CFBB756CC304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649429" y="4520863"/>
              <a:ext cx="651404" cy="74522"/>
            </a:xfrm>
            <a:custGeom>
              <a:avLst/>
              <a:gdLst>
                <a:gd name="T0" fmla="*/ 55 w 979"/>
                <a:gd name="T1" fmla="*/ 0 h 112"/>
                <a:gd name="T2" fmla="*/ 925 w 979"/>
                <a:gd name="T3" fmla="*/ 0 h 112"/>
                <a:gd name="T4" fmla="*/ 947 w 979"/>
                <a:gd name="T5" fmla="*/ 4 h 112"/>
                <a:gd name="T6" fmla="*/ 963 w 979"/>
                <a:gd name="T7" fmla="*/ 17 h 112"/>
                <a:gd name="T8" fmla="*/ 976 w 979"/>
                <a:gd name="T9" fmla="*/ 35 h 112"/>
                <a:gd name="T10" fmla="*/ 979 w 979"/>
                <a:gd name="T11" fmla="*/ 55 h 112"/>
                <a:gd name="T12" fmla="*/ 976 w 979"/>
                <a:gd name="T13" fmla="*/ 77 h 112"/>
                <a:gd name="T14" fmla="*/ 963 w 979"/>
                <a:gd name="T15" fmla="*/ 95 h 112"/>
                <a:gd name="T16" fmla="*/ 947 w 979"/>
                <a:gd name="T17" fmla="*/ 106 h 112"/>
                <a:gd name="T18" fmla="*/ 925 w 979"/>
                <a:gd name="T19" fmla="*/ 112 h 112"/>
                <a:gd name="T20" fmla="*/ 55 w 979"/>
                <a:gd name="T21" fmla="*/ 112 h 112"/>
                <a:gd name="T22" fmla="*/ 35 w 979"/>
                <a:gd name="T23" fmla="*/ 106 h 112"/>
                <a:gd name="T24" fmla="*/ 16 w 979"/>
                <a:gd name="T25" fmla="*/ 95 h 112"/>
                <a:gd name="T26" fmla="*/ 4 w 979"/>
                <a:gd name="T27" fmla="*/ 77 h 112"/>
                <a:gd name="T28" fmla="*/ 0 w 979"/>
                <a:gd name="T29" fmla="*/ 55 h 112"/>
                <a:gd name="T30" fmla="*/ 4 w 979"/>
                <a:gd name="T31" fmla="*/ 35 h 112"/>
                <a:gd name="T32" fmla="*/ 16 w 979"/>
                <a:gd name="T33" fmla="*/ 17 h 112"/>
                <a:gd name="T34" fmla="*/ 35 w 979"/>
                <a:gd name="T35" fmla="*/ 4 h 112"/>
                <a:gd name="T36" fmla="*/ 55 w 979"/>
                <a:gd name="T3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112">
                  <a:moveTo>
                    <a:pt x="55" y="0"/>
                  </a:moveTo>
                  <a:lnTo>
                    <a:pt x="925" y="0"/>
                  </a:lnTo>
                  <a:lnTo>
                    <a:pt x="947" y="4"/>
                  </a:lnTo>
                  <a:lnTo>
                    <a:pt x="963" y="17"/>
                  </a:lnTo>
                  <a:lnTo>
                    <a:pt x="976" y="35"/>
                  </a:lnTo>
                  <a:lnTo>
                    <a:pt x="979" y="55"/>
                  </a:lnTo>
                  <a:lnTo>
                    <a:pt x="976" y="77"/>
                  </a:lnTo>
                  <a:lnTo>
                    <a:pt x="963" y="95"/>
                  </a:lnTo>
                  <a:lnTo>
                    <a:pt x="947" y="106"/>
                  </a:lnTo>
                  <a:lnTo>
                    <a:pt x="925" y="112"/>
                  </a:lnTo>
                  <a:lnTo>
                    <a:pt x="55" y="112"/>
                  </a:lnTo>
                  <a:lnTo>
                    <a:pt x="35" y="106"/>
                  </a:lnTo>
                  <a:lnTo>
                    <a:pt x="16" y="95"/>
                  </a:lnTo>
                  <a:lnTo>
                    <a:pt x="4" y="77"/>
                  </a:lnTo>
                  <a:lnTo>
                    <a:pt x="0" y="55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5" y="4"/>
                  </a:lnTo>
                  <a:lnTo>
                    <a:pt x="55" y="0"/>
                  </a:lnTo>
                  <a:close/>
                </a:path>
              </a:pathLst>
            </a:custGeom>
            <a:gradFill>
              <a:gsLst>
                <a:gs pos="1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  <a:gs pos="46000">
                  <a:schemeClr val="bg1">
                    <a:lumMod val="95000"/>
                  </a:schemeClr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AE79FB12-BFFE-436A-927F-7E23DD1B6754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581473" y="4559937"/>
              <a:ext cx="651404" cy="98887"/>
            </a:xfrm>
            <a:custGeom>
              <a:avLst/>
              <a:gdLst>
                <a:gd name="T0" fmla="*/ 55 w 979"/>
                <a:gd name="T1" fmla="*/ 0 h 112"/>
                <a:gd name="T2" fmla="*/ 925 w 979"/>
                <a:gd name="T3" fmla="*/ 0 h 112"/>
                <a:gd name="T4" fmla="*/ 947 w 979"/>
                <a:gd name="T5" fmla="*/ 4 h 112"/>
                <a:gd name="T6" fmla="*/ 963 w 979"/>
                <a:gd name="T7" fmla="*/ 17 h 112"/>
                <a:gd name="T8" fmla="*/ 976 w 979"/>
                <a:gd name="T9" fmla="*/ 35 h 112"/>
                <a:gd name="T10" fmla="*/ 979 w 979"/>
                <a:gd name="T11" fmla="*/ 55 h 112"/>
                <a:gd name="T12" fmla="*/ 976 w 979"/>
                <a:gd name="T13" fmla="*/ 77 h 112"/>
                <a:gd name="T14" fmla="*/ 963 w 979"/>
                <a:gd name="T15" fmla="*/ 95 h 112"/>
                <a:gd name="T16" fmla="*/ 947 w 979"/>
                <a:gd name="T17" fmla="*/ 106 h 112"/>
                <a:gd name="T18" fmla="*/ 925 w 979"/>
                <a:gd name="T19" fmla="*/ 112 h 112"/>
                <a:gd name="T20" fmla="*/ 55 w 979"/>
                <a:gd name="T21" fmla="*/ 112 h 112"/>
                <a:gd name="T22" fmla="*/ 35 w 979"/>
                <a:gd name="T23" fmla="*/ 106 h 112"/>
                <a:gd name="T24" fmla="*/ 16 w 979"/>
                <a:gd name="T25" fmla="*/ 95 h 112"/>
                <a:gd name="T26" fmla="*/ 4 w 979"/>
                <a:gd name="T27" fmla="*/ 77 h 112"/>
                <a:gd name="T28" fmla="*/ 0 w 979"/>
                <a:gd name="T29" fmla="*/ 55 h 112"/>
                <a:gd name="T30" fmla="*/ 4 w 979"/>
                <a:gd name="T31" fmla="*/ 35 h 112"/>
                <a:gd name="T32" fmla="*/ 16 w 979"/>
                <a:gd name="T33" fmla="*/ 17 h 112"/>
                <a:gd name="T34" fmla="*/ 35 w 979"/>
                <a:gd name="T35" fmla="*/ 4 h 112"/>
                <a:gd name="T36" fmla="*/ 55 w 979"/>
                <a:gd name="T3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112">
                  <a:moveTo>
                    <a:pt x="55" y="0"/>
                  </a:moveTo>
                  <a:lnTo>
                    <a:pt x="925" y="0"/>
                  </a:lnTo>
                  <a:lnTo>
                    <a:pt x="947" y="4"/>
                  </a:lnTo>
                  <a:lnTo>
                    <a:pt x="963" y="17"/>
                  </a:lnTo>
                  <a:lnTo>
                    <a:pt x="976" y="35"/>
                  </a:lnTo>
                  <a:lnTo>
                    <a:pt x="979" y="55"/>
                  </a:lnTo>
                  <a:lnTo>
                    <a:pt x="976" y="77"/>
                  </a:lnTo>
                  <a:lnTo>
                    <a:pt x="963" y="95"/>
                  </a:lnTo>
                  <a:lnTo>
                    <a:pt x="947" y="106"/>
                  </a:lnTo>
                  <a:lnTo>
                    <a:pt x="925" y="112"/>
                  </a:lnTo>
                  <a:lnTo>
                    <a:pt x="55" y="112"/>
                  </a:lnTo>
                  <a:lnTo>
                    <a:pt x="35" y="106"/>
                  </a:lnTo>
                  <a:lnTo>
                    <a:pt x="16" y="95"/>
                  </a:lnTo>
                  <a:lnTo>
                    <a:pt x="4" y="77"/>
                  </a:lnTo>
                  <a:lnTo>
                    <a:pt x="0" y="55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5" y="4"/>
                  </a:lnTo>
                  <a:lnTo>
                    <a:pt x="55" y="0"/>
                  </a:lnTo>
                  <a:close/>
                </a:path>
              </a:pathLst>
            </a:custGeom>
            <a:gradFill flip="none" rotWithShape="1">
              <a:gsLst>
                <a:gs pos="1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  <a:gs pos="46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64EC740-5377-4A9D-B4CB-D81B8E77F075}"/>
              </a:ext>
            </a:extLst>
          </p:cNvPr>
          <p:cNvGrpSpPr/>
          <p:nvPr/>
        </p:nvGrpSpPr>
        <p:grpSpPr>
          <a:xfrm>
            <a:off x="7267281" y="1923911"/>
            <a:ext cx="4084933" cy="2105192"/>
            <a:chOff x="8921728" y="1676400"/>
            <a:chExt cx="2753273" cy="210519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5C6E3A-3B57-4BEB-9029-399EB3D1C6AB}"/>
                </a:ext>
              </a:extLst>
            </p:cNvPr>
            <p:cNvSpPr txBox="1"/>
            <p:nvPr/>
          </p:nvSpPr>
          <p:spPr>
            <a:xfrm>
              <a:off x="8921728" y="2138065"/>
              <a:ext cx="2753273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8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Title page, Abstract, Body, and Reference page(s). </a:t>
              </a:r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What’s needed; what’s optional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4BF31DA-9B9E-468A-B1D7-A990D16C398F}"/>
                </a:ext>
              </a:extLst>
            </p:cNvPr>
            <p:cNvSpPr txBox="1"/>
            <p:nvPr/>
          </p:nvSpPr>
          <p:spPr>
            <a:xfrm>
              <a:off x="8921729" y="1676400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3200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Four Parts</a:t>
              </a:r>
            </a:p>
          </p:txBody>
        </p:sp>
      </p:grpSp>
      <p:sp>
        <p:nvSpPr>
          <p:cNvPr id="24" name="Text Box 2">
            <a:extLst>
              <a:ext uri="{FF2B5EF4-FFF2-40B4-BE49-F238E27FC236}">
                <a16:creationId xmlns:a16="http://schemas.microsoft.com/office/drawing/2014/main" id="{1C996160-C791-4FF7-930F-424236693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6579" y="4431582"/>
            <a:ext cx="4682039" cy="18905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Alert</a:t>
            </a:r>
            <a:r>
              <a:rPr lang="en-US" sz="2400" b="1" dirty="0">
                <a:effectLst/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 7</a:t>
            </a:r>
            <a:r>
              <a:rPr lang="en-US" sz="2000" baseline="30000" dirty="0"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Edition has separate title page formats for a student paper and a professional paper. We will be discussing the student paper.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312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AD838B-C652-421D-8293-798991D8EC0D}"/>
              </a:ext>
            </a:extLst>
          </p:cNvPr>
          <p:cNvGrpSpPr/>
          <p:nvPr/>
        </p:nvGrpSpPr>
        <p:grpSpPr>
          <a:xfrm>
            <a:off x="2286159" y="1940004"/>
            <a:ext cx="7307898" cy="4122579"/>
            <a:chOff x="3479165" y="1942465"/>
            <a:chExt cx="5233670" cy="2973070"/>
          </a:xfrm>
        </p:grpSpPr>
        <p:sp>
          <p:nvSpPr>
            <p:cNvPr id="5" name="Text Box 2">
              <a:extLst>
                <a:ext uri="{FF2B5EF4-FFF2-40B4-BE49-F238E27FC236}">
                  <a16:creationId xmlns:a16="http://schemas.microsoft.com/office/drawing/2014/main" id="{8E420EDE-72C5-40DC-AAA8-EA8AA42788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65315" y="1942465"/>
              <a:ext cx="1747520" cy="2461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vert="horz" wrap="square" lIns="91440" tIns="45720" rIns="91440" bIns="45720" anchor="t" anchorCtr="0">
              <a:noAutofit/>
              <a:scene3d>
                <a:camera prst="orthographicFront"/>
                <a:lightRig rig="threePt" dir="t"/>
              </a:scene3d>
              <a:sp3d prstMaterial="matte"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>
                    <a:outerShdw blurRad="50800" dist="50800" dir="5400000" sx="0" sy="0" algn="ctr">
                      <a:schemeClr val="bg1">
                        <a:lumMod val="65000"/>
                      </a:schemeClr>
                    </a:outerShdw>
                  </a:effectLst>
                  <a:latin typeface="Berlin Sans FB" panose="020E0602020502020306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References 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64A6CECA-2E2D-446B-A3A0-89BCA87355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74080" y="2381885"/>
              <a:ext cx="1747520" cy="2461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vert="horz" wrap="square" lIns="91440" tIns="45720" rIns="91440" bIns="45720" anchor="t" anchorCtr="0">
              <a:noAutofit/>
              <a:scene3d>
                <a:camera prst="orthographicFront"/>
                <a:lightRig rig="threePt" dir="t"/>
              </a:scene3d>
              <a:sp3d prstMaterial="matte"/>
            </a:bodyPr>
            <a:lstStyle/>
            <a:p>
              <a:pPr marL="0" marR="0" algn="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>
                    <a:outerShdw blurRad="50800" dist="50800" dir="5400000" sx="0" sy="0" algn="ctr">
                      <a:schemeClr val="bg1">
                        <a:lumMod val="65000"/>
                      </a:schemeClr>
                    </a:outerShdw>
                  </a:effectLst>
                  <a:latin typeface="Berlin Sans FB" panose="020E0602020502020306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Body 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5D0027B-0AD4-412E-81F4-B2701DA4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7560" y="1951355"/>
              <a:ext cx="1747520" cy="2461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vert="horz" wrap="square" lIns="91440" tIns="45720" rIns="91440" bIns="45720" anchor="t" anchorCtr="0">
              <a:noAutofit/>
              <a:scene3d>
                <a:camera prst="orthographicFront"/>
                <a:lightRig rig="threePt" dir="t"/>
              </a:scene3d>
              <a:sp3d prstMaterial="matte"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>
                    <a:outerShdw blurRad="50800" dist="50800" dir="5400000" sx="0" sy="0" algn="ctr">
                      <a:schemeClr val="bg1">
                        <a:lumMod val="65000"/>
                      </a:schemeClr>
                    </a:outerShdw>
                  </a:effectLst>
                  <a:latin typeface="Berlin Sans FB" panose="020E0602020502020306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Abstract (optional, unless specified by professor or institution) 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A5495D00-CE47-48B1-9F4A-3F1F6FB15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9165" y="2453640"/>
              <a:ext cx="1747520" cy="2461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vert="horz" wrap="square" lIns="91440" tIns="45720" rIns="91440" bIns="45720" anchor="t" anchorCtr="0">
              <a:noAutofit/>
              <a:scene3d>
                <a:camera prst="orthographicFront"/>
                <a:lightRig rig="threePt" dir="t"/>
              </a:scene3d>
              <a:sp3d prstMaterial="matte"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>
                    <a:outerShdw blurRad="50800" dist="50800" dir="5400000" sx="0" sy="0" algn="ctr">
                      <a:schemeClr val="bg1">
                        <a:lumMod val="65000"/>
                      </a:schemeClr>
                    </a:outerShdw>
                  </a:effectLst>
                  <a:latin typeface="Berlin Sans FB" panose="020E0602020502020306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Title Page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C2D116A3-6B55-4103-B8D1-54BDD9FE3AC1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Student papers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616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16" name="Text Box 2">
            <a:extLst>
              <a:ext uri="{FF2B5EF4-FFF2-40B4-BE49-F238E27FC236}">
                <a16:creationId xmlns:a16="http://schemas.microsoft.com/office/drawing/2014/main" id="{48E50F86-4155-484B-A755-3B6DF2BF8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610" y="1145540"/>
            <a:ext cx="3837940" cy="4566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blurRad="50800" dist="1905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 of Paper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Name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 Affiliation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Course Number and Name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Professor Name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 Due 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8080A1-3FFC-4381-935C-6ECC1911C15F}"/>
              </a:ext>
            </a:extLst>
          </p:cNvPr>
          <p:cNvGrpSpPr/>
          <p:nvPr/>
        </p:nvGrpSpPr>
        <p:grpSpPr>
          <a:xfrm>
            <a:off x="3941436" y="1950561"/>
            <a:ext cx="2738120" cy="1885950"/>
            <a:chOff x="0" y="0"/>
            <a:chExt cx="2738120" cy="1885950"/>
          </a:xfrm>
        </p:grpSpPr>
        <p:sp>
          <p:nvSpPr>
            <p:cNvPr id="18" name="Callout: Right Arrow 17">
              <a:extLst>
                <a:ext uri="{FF2B5EF4-FFF2-40B4-BE49-F238E27FC236}">
                  <a16:creationId xmlns:a16="http://schemas.microsoft.com/office/drawing/2014/main" id="{C544031B-A32B-4139-AF07-F6D12E4A95C0}"/>
                </a:ext>
              </a:extLst>
            </p:cNvPr>
            <p:cNvSpPr/>
            <p:nvPr/>
          </p:nvSpPr>
          <p:spPr>
            <a:xfrm>
              <a:off x="0" y="0"/>
              <a:ext cx="2738120" cy="1885950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228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Text Box 2">
              <a:extLst>
                <a:ext uri="{FF2B5EF4-FFF2-40B4-BE49-F238E27FC236}">
                  <a16:creationId xmlns:a16="http://schemas.microsoft.com/office/drawing/2014/main" id="{A44B37C4-7C9F-4435-A0FC-0D9F1B6AE8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75" y="119063"/>
              <a:ext cx="1842770" cy="16744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Include:</a:t>
              </a:r>
              <a:b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Full paper’s title in bold</a:t>
              </a:r>
              <a:b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Blank line</a:t>
              </a:r>
              <a:b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Your full name</a:t>
              </a:r>
              <a:b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school’s name</a:t>
              </a:r>
              <a:b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Course number and name</a:t>
              </a:r>
              <a:b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Professor/Instructor’s name</a:t>
              </a:r>
              <a:b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Assignment due date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1DD76D-86BC-42E4-B840-8AC10A708BEC}"/>
              </a:ext>
            </a:extLst>
          </p:cNvPr>
          <p:cNvGrpSpPr/>
          <p:nvPr/>
        </p:nvGrpSpPr>
        <p:grpSpPr>
          <a:xfrm>
            <a:off x="9658350" y="894139"/>
            <a:ext cx="1600200" cy="1325563"/>
            <a:chOff x="0" y="0"/>
            <a:chExt cx="1514475" cy="1276350"/>
          </a:xfrm>
        </p:grpSpPr>
        <p:sp>
          <p:nvSpPr>
            <p:cNvPr id="21" name="Callout: Left Arrow 20">
              <a:extLst>
                <a:ext uri="{FF2B5EF4-FFF2-40B4-BE49-F238E27FC236}">
                  <a16:creationId xmlns:a16="http://schemas.microsoft.com/office/drawing/2014/main" id="{E78973C3-13AA-4256-976E-70F4CBF65D91}"/>
                </a:ext>
              </a:extLst>
            </p:cNvPr>
            <p:cNvSpPr/>
            <p:nvPr/>
          </p:nvSpPr>
          <p:spPr>
            <a:xfrm>
              <a:off x="0" y="0"/>
              <a:ext cx="1514475" cy="1276350"/>
            </a:xfrm>
            <a:prstGeom prst="leftArrow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Text Box 2">
              <a:extLst>
                <a:ext uri="{FF2B5EF4-FFF2-40B4-BE49-F238E27FC236}">
                  <a16:creationId xmlns:a16="http://schemas.microsoft.com/office/drawing/2014/main" id="{57F7605D-E165-46F7-BCAC-E95351D89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66675"/>
              <a:ext cx="852170" cy="1152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Page number is aligned at the right margin in the header</a:t>
              </a:r>
            </a:p>
          </p:txBody>
        </p:sp>
      </p:grpSp>
      <p:sp>
        <p:nvSpPr>
          <p:cNvPr id="24" name="Title 3">
            <a:extLst>
              <a:ext uri="{FF2B5EF4-FFF2-40B4-BE49-F238E27FC236}">
                <a16:creationId xmlns:a16="http://schemas.microsoft.com/office/drawing/2014/main" id="{A1FD5285-2031-4DE2-893E-9D8551FD8FA9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Title page</a:t>
            </a:r>
            <a:endParaRPr lang="en-US" dirty="0"/>
          </a:p>
        </p:txBody>
      </p:sp>
      <p:pic>
        <p:nvPicPr>
          <p:cNvPr id="26" name="Picture 2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00D1156-1E77-476B-BA72-D6039CA63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57" y="4330242"/>
            <a:ext cx="3195661" cy="124302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29A0CF2-AEC9-4DF7-BDA6-6EEC2CAF34A6}"/>
              </a:ext>
            </a:extLst>
          </p:cNvPr>
          <p:cNvSpPr txBox="1"/>
          <p:nvPr/>
        </p:nvSpPr>
        <p:spPr>
          <a:xfrm>
            <a:off x="162542" y="5819576"/>
            <a:ext cx="10295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from </a:t>
            </a:r>
            <a:r>
              <a:rPr lang="en-US" i="1" dirty="0"/>
              <a:t>Style and Grammar Guidelines</a:t>
            </a:r>
            <a:r>
              <a:rPr lang="en-US" dirty="0"/>
              <a:t>, by American Psychological Association, 2019, APA Style (</a:t>
            </a:r>
            <a:r>
              <a:rPr lang="en-US" dirty="0">
                <a:hlinkClick r:id="rId4"/>
              </a:rPr>
              <a:t>https://apastyle.apa.org/style-grammar-guidelines</a:t>
            </a:r>
            <a:r>
              <a:rPr lang="en-US" dirty="0"/>
              <a:t>). Copyright 2019 by American Psychological Association.</a:t>
            </a:r>
          </a:p>
        </p:txBody>
      </p:sp>
    </p:spTree>
    <p:extLst>
      <p:ext uri="{BB962C8B-B14F-4D97-AF65-F5344CB8AC3E}">
        <p14:creationId xmlns:p14="http://schemas.microsoft.com/office/powerpoint/2010/main" val="249497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4F3FC6-8454-4753-8D24-DD2498389D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26E7DE3D-D226-4176-8EB4-CFE8C50F4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030" y="1145540"/>
            <a:ext cx="3837940" cy="4566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blurRad="50800" dist="1905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Abstract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abstract is a summary of the paper and is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double-spaced. The first line of the abstract is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indented, and the total length is typically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limited to 250 words. It may be written as a 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single paragraph or in structured form with labels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 as Objective, Method, Results, and 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Conclusions.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Keywords</a:t>
            </a: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Used for indexing in databases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8CE609-9E7D-47EA-8443-DE0C50DC6DCF}"/>
              </a:ext>
            </a:extLst>
          </p:cNvPr>
          <p:cNvGrpSpPr/>
          <p:nvPr/>
        </p:nvGrpSpPr>
        <p:grpSpPr>
          <a:xfrm>
            <a:off x="2302668" y="1867060"/>
            <a:ext cx="2257425" cy="1909445"/>
            <a:chOff x="0" y="0"/>
            <a:chExt cx="2738120" cy="1885950"/>
          </a:xfrm>
        </p:grpSpPr>
        <p:sp>
          <p:nvSpPr>
            <p:cNvPr id="7" name="Callout: Right Arrow 6">
              <a:extLst>
                <a:ext uri="{FF2B5EF4-FFF2-40B4-BE49-F238E27FC236}">
                  <a16:creationId xmlns:a16="http://schemas.microsoft.com/office/drawing/2014/main" id="{AB94578A-BFB2-4CE3-A53A-C1932387E632}"/>
                </a:ext>
              </a:extLst>
            </p:cNvPr>
            <p:cNvSpPr/>
            <p:nvPr/>
          </p:nvSpPr>
          <p:spPr>
            <a:xfrm>
              <a:off x="0" y="0"/>
              <a:ext cx="2738120" cy="1885950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228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5156C17C-C7B5-474E-9C8A-268ED1593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75" y="119063"/>
              <a:ext cx="1842770" cy="16744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Remember that the Abstract is a summary of the paper, not an introduction. It should report the conclusions of the paper rather than simply introduce its contents.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945572-D50A-4536-93D7-A3D21448B1E2}"/>
              </a:ext>
            </a:extLst>
          </p:cNvPr>
          <p:cNvGrpSpPr/>
          <p:nvPr/>
        </p:nvGrpSpPr>
        <p:grpSpPr>
          <a:xfrm>
            <a:off x="7822882" y="1436052"/>
            <a:ext cx="1718310" cy="1271270"/>
            <a:chOff x="0" y="0"/>
            <a:chExt cx="1718628" cy="1271587"/>
          </a:xfrm>
        </p:grpSpPr>
        <p:sp>
          <p:nvSpPr>
            <p:cNvPr id="10" name="Callout: Left Arrow 9">
              <a:extLst>
                <a:ext uri="{FF2B5EF4-FFF2-40B4-BE49-F238E27FC236}">
                  <a16:creationId xmlns:a16="http://schemas.microsoft.com/office/drawing/2014/main" id="{3BD3ABAD-3913-4DA6-8624-4BC8DE8C8D5D}"/>
                </a:ext>
              </a:extLst>
            </p:cNvPr>
            <p:cNvSpPr/>
            <p:nvPr/>
          </p:nvSpPr>
          <p:spPr>
            <a:xfrm>
              <a:off x="0" y="0"/>
              <a:ext cx="1718628" cy="1271587"/>
            </a:xfrm>
            <a:prstGeom prst="leftArrowCallout">
              <a:avLst>
                <a:gd name="adj1" fmla="val 24254"/>
                <a:gd name="adj2" fmla="val 25000"/>
                <a:gd name="adj3" fmla="val 25000"/>
                <a:gd name="adj4" fmla="val 6497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1AC7E4BA-AEC5-49A9-A657-F02A5B739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5338" y="52387"/>
              <a:ext cx="852170" cy="1152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word </a:t>
              </a:r>
              <a:r>
                <a:rPr lang="en-US" sz="110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Abstract</a:t>
              </a: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is bold, centered on first line</a:t>
              </a: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F54A9543-D0AE-4894-8578-0C97E24EE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4079" y="4306571"/>
            <a:ext cx="1347470" cy="18738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>
                <a:effectLst/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Tip!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abstract is used by others to briefly understand the contents of your paper. Be clear, concise, and comprehensive.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534B5176-9144-4619-8096-593A9758BF06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Abstract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01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10F145-D51A-4576-8F7B-EDC8B5CBA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8BDA11DC-01AF-400C-AC48-FFD1AA9A2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942" y="1024096"/>
            <a:ext cx="3837940" cy="4566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blurRad="50800" dist="1905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 of Paper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Throughout the body of the paper, every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paragraph is indented five spaces. There are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in-text citations for direct quotes and paraphrases.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uses of someone else’s ideas, opinions, theory,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fact, statistic, graph, or other information must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cited as shown here (Jones, 2009). The general  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 for in-text citations is the author’s last name  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year of publication.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Direct quotes of less than 40 words are en-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closed in “quotation marks,” and the page or </a:t>
            </a: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paragraph number is added to the citation.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7E35B9-EA7B-494F-BE1E-B6AFFF15062B}"/>
              </a:ext>
            </a:extLst>
          </p:cNvPr>
          <p:cNvGrpSpPr/>
          <p:nvPr/>
        </p:nvGrpSpPr>
        <p:grpSpPr>
          <a:xfrm>
            <a:off x="409574" y="1588453"/>
            <a:ext cx="2257425" cy="1909445"/>
            <a:chOff x="0" y="0"/>
            <a:chExt cx="2738120" cy="1885950"/>
          </a:xfrm>
        </p:grpSpPr>
        <p:sp>
          <p:nvSpPr>
            <p:cNvPr id="6" name="Callout: Right Arrow 5">
              <a:extLst>
                <a:ext uri="{FF2B5EF4-FFF2-40B4-BE49-F238E27FC236}">
                  <a16:creationId xmlns:a16="http://schemas.microsoft.com/office/drawing/2014/main" id="{0A8315FB-F7A2-415D-B479-356E7B2F2938}"/>
                </a:ext>
              </a:extLst>
            </p:cNvPr>
            <p:cNvSpPr/>
            <p:nvPr/>
          </p:nvSpPr>
          <p:spPr>
            <a:xfrm>
              <a:off x="0" y="0"/>
              <a:ext cx="2738120" cy="1885950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228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6FB88E76-B74F-47D9-87D8-78F83614F1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75" y="119042"/>
              <a:ext cx="1842770" cy="17104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Begin the paper with an introduction. It may be one paragraph or many more, depending on the assignment. DO NOT label it Introduction unless otherwise directed. 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5B83F7A-751D-475E-87A7-80EF51365D37}"/>
              </a:ext>
            </a:extLst>
          </p:cNvPr>
          <p:cNvGrpSpPr/>
          <p:nvPr/>
        </p:nvGrpSpPr>
        <p:grpSpPr>
          <a:xfrm>
            <a:off x="5662865" y="1393190"/>
            <a:ext cx="1718310" cy="1271270"/>
            <a:chOff x="0" y="0"/>
            <a:chExt cx="1718628" cy="1271587"/>
          </a:xfrm>
        </p:grpSpPr>
        <p:sp>
          <p:nvSpPr>
            <p:cNvPr id="9" name="Callout: Left Arrow 8">
              <a:extLst>
                <a:ext uri="{FF2B5EF4-FFF2-40B4-BE49-F238E27FC236}">
                  <a16:creationId xmlns:a16="http://schemas.microsoft.com/office/drawing/2014/main" id="{A296238E-2CC7-470E-B2C0-B2F0F42D8CA0}"/>
                </a:ext>
              </a:extLst>
            </p:cNvPr>
            <p:cNvSpPr/>
            <p:nvPr/>
          </p:nvSpPr>
          <p:spPr>
            <a:xfrm>
              <a:off x="0" y="0"/>
              <a:ext cx="1718628" cy="1271587"/>
            </a:xfrm>
            <a:prstGeom prst="leftArrowCallout">
              <a:avLst>
                <a:gd name="adj1" fmla="val 24254"/>
                <a:gd name="adj2" fmla="val 25000"/>
                <a:gd name="adj3" fmla="val 25000"/>
                <a:gd name="adj4" fmla="val 6497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Text Box 2">
              <a:extLst>
                <a:ext uri="{FF2B5EF4-FFF2-40B4-BE49-F238E27FC236}">
                  <a16:creationId xmlns:a16="http://schemas.microsoft.com/office/drawing/2014/main" id="{C13D7EB3-6E45-44EA-9EA9-A45F2BD4E2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5338" y="52387"/>
              <a:ext cx="852170" cy="1152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paper’s title is bold, centered on first line</a:t>
              </a:r>
            </a:p>
          </p:txBody>
        </p:sp>
      </p:grpSp>
      <p:sp>
        <p:nvSpPr>
          <p:cNvPr id="11" name="Text Box 2">
            <a:extLst>
              <a:ext uri="{FF2B5EF4-FFF2-40B4-BE49-F238E27FC236}">
                <a16:creationId xmlns:a16="http://schemas.microsoft.com/office/drawing/2014/main" id="{DF696570-B685-47BA-9E73-5C24212E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0588" y="1091882"/>
            <a:ext cx="1347470" cy="18738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>
                <a:effectLst/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Tip!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academic fields and many instructors do not allow the use of direct quotes. Paraphrases are required instead.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4E3104E7-1ADD-4976-ABDB-3D3656A48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8924" y="3945586"/>
            <a:ext cx="4257675" cy="146685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blurRad="50800" dist="1143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 writing style emphasizes accuracy and clarity. Here are some tips: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active voice.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third person. First person is allowed if referring directly to paper’s author, unless instructor directs otherwise.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not use slang, informal language, or contractions.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Cite source information clearly.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C29395C2-5F53-41DA-8AC3-A4ED86A17D37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Body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081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92925B-37DA-41CB-AEAF-A5F880B57B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576CB34-BE6E-4065-A8F3-291034732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95" y="1374536"/>
            <a:ext cx="8745401" cy="366500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BCA20C9-40AA-408F-9814-5372133EDFDE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Body: Headings</a:t>
            </a:r>
            <a:endParaRPr lang="en-US" dirty="0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8432AFE-9F21-48E6-9EEE-D5DBC7E9B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456" y="4681330"/>
            <a:ext cx="3395687" cy="11382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BB6E19-7FE3-4F16-B512-B5C6EC2F97BC}"/>
              </a:ext>
            </a:extLst>
          </p:cNvPr>
          <p:cNvSpPr txBox="1"/>
          <p:nvPr/>
        </p:nvSpPr>
        <p:spPr>
          <a:xfrm>
            <a:off x="162542" y="5819576"/>
            <a:ext cx="10295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from </a:t>
            </a:r>
            <a:r>
              <a:rPr lang="en-US" i="1" dirty="0"/>
              <a:t>Style and Grammar Guidelines</a:t>
            </a:r>
            <a:r>
              <a:rPr lang="en-US" dirty="0"/>
              <a:t>, by American Psychological Association, 2019, APA Style (</a:t>
            </a:r>
            <a:r>
              <a:rPr lang="en-US" dirty="0">
                <a:hlinkClick r:id="rId5"/>
              </a:rPr>
              <a:t>https://apastyle.apa.org/style-grammar-guidelines</a:t>
            </a:r>
            <a:r>
              <a:rPr lang="en-US" dirty="0"/>
              <a:t>). Copyright 2019 by American Psychological Association.</a:t>
            </a:r>
          </a:p>
        </p:txBody>
      </p:sp>
    </p:spTree>
    <p:extLst>
      <p:ext uri="{BB962C8B-B14F-4D97-AF65-F5344CB8AC3E}">
        <p14:creationId xmlns:p14="http://schemas.microsoft.com/office/powerpoint/2010/main" val="2047055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B0BEF9-B17C-41C1-8CFD-55FBFA762C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EE375289-8242-48B0-B627-4872F57CBB1C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Body: Citations</a:t>
            </a:r>
            <a:endParaRPr lang="en-US" dirty="0"/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F0AE85CB-A112-4A33-A1A2-10543D9EA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17" y="1528763"/>
            <a:ext cx="9057272" cy="40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3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A61316-A982-4A32-BA1D-4579E0880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7A937C6B-771F-4F49-A55F-B7FDE9A1C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924084"/>
            <a:ext cx="3837940" cy="4566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blurRad="50800" dist="1905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2004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Griffin, R. W., &amp; Ebert, R. J. (2002). </a:t>
            </a: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Business 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management </a:t>
            </a: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(6th ed.). Prentice Hall.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Jencks, C. (2004). Nature talking with nature. </a:t>
            </a:r>
            <a:r>
              <a:rPr lang="en-US" sz="11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Architectural Review, 215</a:t>
            </a: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(1283), 66-75.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Kenneth, I. A. (2000). A Buddhist response to the nature 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of human rights. </a:t>
            </a: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Journal of Buddhist Ethics, 8</a:t>
            </a: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12-26.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Talbot, A., &amp; Tanenhause, F. B. (2009). </a:t>
            </a: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Nutrition 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monitoring strategies</a:t>
            </a: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</a:t>
            </a:r>
            <a:r>
              <a:rPr lang="en-US" sz="1100" u="sng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http://www.eatright.org/strategies/</a:t>
            </a:r>
            <a:r>
              <a:rPr lang="en-US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12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387457E-183F-44D5-B84B-127734E0E099}"/>
              </a:ext>
            </a:extLst>
          </p:cNvPr>
          <p:cNvSpPr txBox="1">
            <a:spLocks/>
          </p:cNvSpPr>
          <p:nvPr/>
        </p:nvSpPr>
        <p:spPr>
          <a:xfrm>
            <a:off x="2468926" y="19287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References page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162106-35D0-4FD4-9E16-E5A926CDA004}"/>
              </a:ext>
            </a:extLst>
          </p:cNvPr>
          <p:cNvGrpSpPr/>
          <p:nvPr/>
        </p:nvGrpSpPr>
        <p:grpSpPr>
          <a:xfrm>
            <a:off x="9523095" y="1300321"/>
            <a:ext cx="1718310" cy="1271270"/>
            <a:chOff x="0" y="0"/>
            <a:chExt cx="1718628" cy="1271587"/>
          </a:xfrm>
        </p:grpSpPr>
        <p:sp>
          <p:nvSpPr>
            <p:cNvPr id="8" name="Callout: Left Arrow 7">
              <a:extLst>
                <a:ext uri="{FF2B5EF4-FFF2-40B4-BE49-F238E27FC236}">
                  <a16:creationId xmlns:a16="http://schemas.microsoft.com/office/drawing/2014/main" id="{62E528B9-8B7D-466D-80EA-9D1A32B4577D}"/>
                </a:ext>
              </a:extLst>
            </p:cNvPr>
            <p:cNvSpPr/>
            <p:nvPr/>
          </p:nvSpPr>
          <p:spPr>
            <a:xfrm>
              <a:off x="0" y="0"/>
              <a:ext cx="1718628" cy="1271587"/>
            </a:xfrm>
            <a:prstGeom prst="leftArrowCallout">
              <a:avLst>
                <a:gd name="adj1" fmla="val 24254"/>
                <a:gd name="adj2" fmla="val 25000"/>
                <a:gd name="adj3" fmla="val 25000"/>
                <a:gd name="adj4" fmla="val 6497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797DAB5F-BDE7-40F1-9516-941081D8E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5338" y="52387"/>
              <a:ext cx="852170" cy="1152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word </a:t>
              </a:r>
              <a:r>
                <a:rPr lang="en-US" sz="110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References</a:t>
              </a: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is bold, centered on first line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BA11A1-2DBE-40F5-A553-402E6AEA22C2}"/>
              </a:ext>
            </a:extLst>
          </p:cNvPr>
          <p:cNvGrpSpPr/>
          <p:nvPr/>
        </p:nvGrpSpPr>
        <p:grpSpPr>
          <a:xfrm>
            <a:off x="4188618" y="1519555"/>
            <a:ext cx="2257425" cy="1909445"/>
            <a:chOff x="0" y="0"/>
            <a:chExt cx="2738120" cy="1885950"/>
          </a:xfrm>
        </p:grpSpPr>
        <p:sp>
          <p:nvSpPr>
            <p:cNvPr id="11" name="Callout: Right Arrow 10">
              <a:extLst>
                <a:ext uri="{FF2B5EF4-FFF2-40B4-BE49-F238E27FC236}">
                  <a16:creationId xmlns:a16="http://schemas.microsoft.com/office/drawing/2014/main" id="{731EDFF3-7D5C-4CD0-9188-520E06E97E3E}"/>
                </a:ext>
              </a:extLst>
            </p:cNvPr>
            <p:cNvSpPr/>
            <p:nvPr/>
          </p:nvSpPr>
          <p:spPr>
            <a:xfrm>
              <a:off x="0" y="0"/>
              <a:ext cx="2738120" cy="1885950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228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2286AA7A-84EE-4E4A-8811-014E810C4A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75" y="119063"/>
              <a:ext cx="1842770" cy="16744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references are listed alphabetically by the first author’s last name. The authors are listed in the order they appeared in the source.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 Box 2">
            <a:extLst>
              <a:ext uri="{FF2B5EF4-FFF2-40B4-BE49-F238E27FC236}">
                <a16:creationId xmlns:a16="http://schemas.microsoft.com/office/drawing/2014/main" id="{6874C30A-E729-409A-8869-0FC86BEFF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634" y="4327942"/>
            <a:ext cx="4257675" cy="10287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blurRad="50800" dist="114300" dir="18900000" algn="bl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references answer four basic questions:</a:t>
            </a:r>
            <a:b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– The name of the author (last names followed by initials)</a:t>
            </a:r>
            <a:b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– The publication date (usually just the year)</a:t>
            </a:r>
            <a:b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– The title of the source (Written as a regular sentence)</a:t>
            </a:r>
            <a:b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– The publishing organization (journal, book publisher, etc.)</a:t>
            </a:r>
          </a:p>
        </p:txBody>
      </p:sp>
    </p:spTree>
    <p:extLst>
      <p:ext uri="{BB962C8B-B14F-4D97-AF65-F5344CB8AC3E}">
        <p14:creationId xmlns:p14="http://schemas.microsoft.com/office/powerpoint/2010/main" val="4281767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562147-F44F-4FC1-8FE8-AFBFB22242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0288F686-E7C4-4CE9-A0E3-47E20C79253A}"/>
              </a:ext>
            </a:extLst>
          </p:cNvPr>
          <p:cNvSpPr txBox="1">
            <a:spLocks/>
          </p:cNvSpPr>
          <p:nvPr/>
        </p:nvSpPr>
        <p:spPr>
          <a:xfrm>
            <a:off x="3333320" y="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How citations and references work together</a:t>
            </a:r>
            <a:endParaRPr lang="en-US" dirty="0"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F05DDC25-EC25-42DB-AF44-DD29085FB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461" y="793842"/>
            <a:ext cx="8897552" cy="546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46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739692-E7B1-4D75-A6FE-214A3EBB4F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BA817DE-F263-4A88-A8B9-683CB808C91D}"/>
              </a:ext>
            </a:extLst>
          </p:cNvPr>
          <p:cNvSpPr/>
          <p:nvPr/>
        </p:nvSpPr>
        <p:spPr>
          <a:xfrm>
            <a:off x="1591034" y="5625661"/>
            <a:ext cx="5676245" cy="534333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43000"/>
                </a:schemeClr>
              </a:gs>
              <a:gs pos="100000">
                <a:schemeClr val="bg1">
                  <a:alpha val="0"/>
                  <a:lumMod val="0"/>
                  <a:lumOff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E3E46E-84B6-496F-AE4D-D42ABF553AED}"/>
              </a:ext>
            </a:extLst>
          </p:cNvPr>
          <p:cNvGrpSpPr/>
          <p:nvPr/>
        </p:nvGrpSpPr>
        <p:grpSpPr>
          <a:xfrm>
            <a:off x="1403899" y="1524000"/>
            <a:ext cx="5372858" cy="4414246"/>
            <a:chOff x="3279130" y="1445123"/>
            <a:chExt cx="5372858" cy="441424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42E625-2613-4E9E-A049-51E740AABD82}"/>
                </a:ext>
              </a:extLst>
            </p:cNvPr>
            <p:cNvGrpSpPr/>
            <p:nvPr/>
          </p:nvGrpSpPr>
          <p:grpSpPr>
            <a:xfrm>
              <a:off x="5103606" y="1445123"/>
              <a:ext cx="3548382" cy="3548382"/>
              <a:chOff x="608012" y="2220660"/>
              <a:chExt cx="2766951" cy="2766951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9274BDC-67FC-44D7-8BD0-A9D889DAE505}"/>
                  </a:ext>
                </a:extLst>
              </p:cNvPr>
              <p:cNvSpPr/>
              <p:nvPr/>
            </p:nvSpPr>
            <p:spPr>
              <a:xfrm>
                <a:off x="608012" y="2220660"/>
                <a:ext cx="2766951" cy="2766951"/>
              </a:xfrm>
              <a:prstGeom prst="ellipse">
                <a:avLst/>
              </a:prstGeom>
              <a:gradFill flip="none" rotWithShape="1">
                <a:gsLst>
                  <a:gs pos="66000">
                    <a:schemeClr val="bg1">
                      <a:lumMod val="95000"/>
                    </a:schemeClr>
                  </a:gs>
                  <a:gs pos="23000">
                    <a:srgbClr val="5A5A5A"/>
                  </a:gs>
                  <a:gs pos="45000">
                    <a:schemeClr val="bg1">
                      <a:lumMod val="85000"/>
                    </a:schemeClr>
                  </a:gs>
                  <a:gs pos="1000">
                    <a:schemeClr val="accent1">
                      <a:tint val="66000"/>
                      <a:satMod val="160000"/>
                      <a:alpha val="0"/>
                      <a:lumMod val="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A031A40-E4ED-4CB7-A4F2-BE5F1847D3EC}"/>
                  </a:ext>
                </a:extLst>
              </p:cNvPr>
              <p:cNvSpPr/>
              <p:nvPr/>
            </p:nvSpPr>
            <p:spPr>
              <a:xfrm>
                <a:off x="721448" y="2334097"/>
                <a:ext cx="2540079" cy="2540078"/>
              </a:xfrm>
              <a:prstGeom prst="ellipse">
                <a:avLst/>
              </a:prstGeom>
              <a:gradFill flip="none" rotWithShape="1">
                <a:gsLst>
                  <a:gs pos="83000">
                    <a:schemeClr val="bg1">
                      <a:lumMod val="85000"/>
                    </a:schemeClr>
                  </a:gs>
                  <a:gs pos="0">
                    <a:srgbClr val="5A5A5A"/>
                  </a:gs>
                  <a:gs pos="39195">
                    <a:schemeClr val="bg1">
                      <a:lumMod val="85000"/>
                    </a:schemeClr>
                  </a:gs>
                  <a:gs pos="62000">
                    <a:srgbClr val="000000"/>
                  </a:gs>
                  <a:gs pos="13000">
                    <a:schemeClr val="bg1">
                      <a:lumMod val="9300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1EAABA3-F3FA-4475-B85A-502A625A1F05}"/>
                  </a:ext>
                </a:extLst>
              </p:cNvPr>
              <p:cNvSpPr/>
              <p:nvPr/>
            </p:nvSpPr>
            <p:spPr>
              <a:xfrm>
                <a:off x="793760" y="2406408"/>
                <a:ext cx="2395455" cy="2395455"/>
              </a:xfrm>
              <a:prstGeom prst="ellipse">
                <a:avLst/>
              </a:prstGeom>
              <a:gradFill flip="none" rotWithShape="1">
                <a:gsLst>
                  <a:gs pos="83000">
                    <a:schemeClr val="bg1">
                      <a:lumMod val="85000"/>
                    </a:schemeClr>
                  </a:gs>
                  <a:gs pos="22000">
                    <a:srgbClr val="5A5A5A"/>
                  </a:gs>
                  <a:gs pos="39195">
                    <a:schemeClr val="bg1">
                      <a:lumMod val="85000"/>
                    </a:schemeClr>
                  </a:gs>
                  <a:gs pos="62000">
                    <a:srgbClr val="000000"/>
                  </a:gs>
                  <a:gs pos="5000">
                    <a:schemeClr val="accent1">
                      <a:tint val="66000"/>
                      <a:satMod val="160000"/>
                      <a:alpha val="0"/>
                      <a:lumMod val="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2C627A-4C46-4578-8120-AABAADA64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7077" y="3218594"/>
              <a:ext cx="720" cy="7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98FBA01-8C6A-49B1-BF56-DD7611BD6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35" y="2823924"/>
              <a:ext cx="1434642" cy="1830753"/>
            </a:xfrm>
            <a:custGeom>
              <a:avLst/>
              <a:gdLst>
                <a:gd name="T0" fmla="*/ 1020 w 1992"/>
                <a:gd name="T1" fmla="*/ 5 h 2542"/>
                <a:gd name="T2" fmla="*/ 1121 w 1992"/>
                <a:gd name="T3" fmla="*/ 42 h 2542"/>
                <a:gd name="T4" fmla="*/ 1203 w 1992"/>
                <a:gd name="T5" fmla="*/ 111 h 2542"/>
                <a:gd name="T6" fmla="*/ 1258 w 1992"/>
                <a:gd name="T7" fmla="*/ 203 h 2542"/>
                <a:gd name="T8" fmla="*/ 1278 w 1992"/>
                <a:gd name="T9" fmla="*/ 313 h 2542"/>
                <a:gd name="T10" fmla="*/ 1259 w 1992"/>
                <a:gd name="T11" fmla="*/ 419 h 2542"/>
                <a:gd name="T12" fmla="*/ 1208 w 1992"/>
                <a:gd name="T13" fmla="*/ 510 h 2542"/>
                <a:gd name="T14" fmla="*/ 1172 w 1992"/>
                <a:gd name="T15" fmla="*/ 548 h 2542"/>
                <a:gd name="T16" fmla="*/ 1992 w 1992"/>
                <a:gd name="T17" fmla="*/ 1369 h 2542"/>
                <a:gd name="T18" fmla="*/ 1954 w 1992"/>
                <a:gd name="T19" fmla="*/ 1334 h 2542"/>
                <a:gd name="T20" fmla="*/ 1862 w 1992"/>
                <a:gd name="T21" fmla="*/ 1283 h 2542"/>
                <a:gd name="T22" fmla="*/ 1756 w 1992"/>
                <a:gd name="T23" fmla="*/ 1265 h 2542"/>
                <a:gd name="T24" fmla="*/ 1647 w 1992"/>
                <a:gd name="T25" fmla="*/ 1285 h 2542"/>
                <a:gd name="T26" fmla="*/ 1555 w 1992"/>
                <a:gd name="T27" fmla="*/ 1338 h 2542"/>
                <a:gd name="T28" fmla="*/ 1486 w 1992"/>
                <a:gd name="T29" fmla="*/ 1420 h 2542"/>
                <a:gd name="T30" fmla="*/ 1449 w 1992"/>
                <a:gd name="T31" fmla="*/ 1523 h 2542"/>
                <a:gd name="T32" fmla="*/ 1449 w 1992"/>
                <a:gd name="T33" fmla="*/ 1634 h 2542"/>
                <a:gd name="T34" fmla="*/ 1488 w 1992"/>
                <a:gd name="T35" fmla="*/ 1736 h 2542"/>
                <a:gd name="T36" fmla="*/ 1557 w 1992"/>
                <a:gd name="T37" fmla="*/ 1817 h 2542"/>
                <a:gd name="T38" fmla="*/ 1649 w 1992"/>
                <a:gd name="T39" fmla="*/ 1870 h 2542"/>
                <a:gd name="T40" fmla="*/ 1758 w 1992"/>
                <a:gd name="T41" fmla="*/ 1890 h 2542"/>
                <a:gd name="T42" fmla="*/ 1864 w 1992"/>
                <a:gd name="T43" fmla="*/ 1872 h 2542"/>
                <a:gd name="T44" fmla="*/ 1956 w 1992"/>
                <a:gd name="T45" fmla="*/ 1819 h 2542"/>
                <a:gd name="T46" fmla="*/ 1992 w 1992"/>
                <a:gd name="T47" fmla="*/ 2542 h 2542"/>
                <a:gd name="T48" fmla="*/ 1698 w 1992"/>
                <a:gd name="T49" fmla="*/ 2520 h 2542"/>
                <a:gd name="T50" fmla="*/ 1417 w 1992"/>
                <a:gd name="T51" fmla="*/ 2457 h 2542"/>
                <a:gd name="T52" fmla="*/ 1153 w 1992"/>
                <a:gd name="T53" fmla="*/ 2356 h 2542"/>
                <a:gd name="T54" fmla="*/ 909 w 1992"/>
                <a:gd name="T55" fmla="*/ 2221 h 2542"/>
                <a:gd name="T56" fmla="*/ 686 w 1992"/>
                <a:gd name="T57" fmla="*/ 2053 h 2542"/>
                <a:gd name="T58" fmla="*/ 488 w 1992"/>
                <a:gd name="T59" fmla="*/ 1857 h 2542"/>
                <a:gd name="T60" fmla="*/ 322 w 1992"/>
                <a:gd name="T61" fmla="*/ 1634 h 2542"/>
                <a:gd name="T62" fmla="*/ 185 w 1992"/>
                <a:gd name="T63" fmla="*/ 1389 h 2542"/>
                <a:gd name="T64" fmla="*/ 84 w 1992"/>
                <a:gd name="T65" fmla="*/ 1124 h 2542"/>
                <a:gd name="T66" fmla="*/ 22 w 1992"/>
                <a:gd name="T67" fmla="*/ 843 h 2542"/>
                <a:gd name="T68" fmla="*/ 0 w 1992"/>
                <a:gd name="T69" fmla="*/ 548 h 2542"/>
                <a:gd name="T70" fmla="*/ 759 w 1992"/>
                <a:gd name="T71" fmla="*/ 548 h 2542"/>
                <a:gd name="T72" fmla="*/ 693 w 1992"/>
                <a:gd name="T73" fmla="*/ 468 h 2542"/>
                <a:gd name="T74" fmla="*/ 656 w 1992"/>
                <a:gd name="T75" fmla="*/ 369 h 2542"/>
                <a:gd name="T76" fmla="*/ 656 w 1992"/>
                <a:gd name="T77" fmla="*/ 258 h 2542"/>
                <a:gd name="T78" fmla="*/ 695 w 1992"/>
                <a:gd name="T79" fmla="*/ 157 h 2542"/>
                <a:gd name="T80" fmla="*/ 762 w 1992"/>
                <a:gd name="T81" fmla="*/ 75 h 2542"/>
                <a:gd name="T82" fmla="*/ 854 w 1992"/>
                <a:gd name="T83" fmla="*/ 20 h 2542"/>
                <a:gd name="T84" fmla="*/ 963 w 1992"/>
                <a:gd name="T85" fmla="*/ 0 h 2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92" h="2542">
                  <a:moveTo>
                    <a:pt x="963" y="0"/>
                  </a:moveTo>
                  <a:lnTo>
                    <a:pt x="1020" y="5"/>
                  </a:lnTo>
                  <a:lnTo>
                    <a:pt x="1073" y="20"/>
                  </a:lnTo>
                  <a:lnTo>
                    <a:pt x="1121" y="42"/>
                  </a:lnTo>
                  <a:lnTo>
                    <a:pt x="1164" y="73"/>
                  </a:lnTo>
                  <a:lnTo>
                    <a:pt x="1203" y="111"/>
                  </a:lnTo>
                  <a:lnTo>
                    <a:pt x="1234" y="153"/>
                  </a:lnTo>
                  <a:lnTo>
                    <a:pt x="1258" y="203"/>
                  </a:lnTo>
                  <a:lnTo>
                    <a:pt x="1272" y="256"/>
                  </a:lnTo>
                  <a:lnTo>
                    <a:pt x="1278" y="313"/>
                  </a:lnTo>
                  <a:lnTo>
                    <a:pt x="1272" y="367"/>
                  </a:lnTo>
                  <a:lnTo>
                    <a:pt x="1259" y="419"/>
                  </a:lnTo>
                  <a:lnTo>
                    <a:pt x="1237" y="466"/>
                  </a:lnTo>
                  <a:lnTo>
                    <a:pt x="1208" y="510"/>
                  </a:lnTo>
                  <a:lnTo>
                    <a:pt x="1172" y="546"/>
                  </a:lnTo>
                  <a:lnTo>
                    <a:pt x="1172" y="548"/>
                  </a:lnTo>
                  <a:lnTo>
                    <a:pt x="1992" y="548"/>
                  </a:lnTo>
                  <a:lnTo>
                    <a:pt x="1992" y="1369"/>
                  </a:lnTo>
                  <a:lnTo>
                    <a:pt x="1990" y="1369"/>
                  </a:lnTo>
                  <a:lnTo>
                    <a:pt x="1954" y="1334"/>
                  </a:lnTo>
                  <a:lnTo>
                    <a:pt x="1910" y="1305"/>
                  </a:lnTo>
                  <a:lnTo>
                    <a:pt x="1862" y="1283"/>
                  </a:lnTo>
                  <a:lnTo>
                    <a:pt x="1811" y="1268"/>
                  </a:lnTo>
                  <a:lnTo>
                    <a:pt x="1756" y="1265"/>
                  </a:lnTo>
                  <a:lnTo>
                    <a:pt x="1700" y="1270"/>
                  </a:lnTo>
                  <a:lnTo>
                    <a:pt x="1647" y="1285"/>
                  </a:lnTo>
                  <a:lnTo>
                    <a:pt x="1599" y="1307"/>
                  </a:lnTo>
                  <a:lnTo>
                    <a:pt x="1555" y="1338"/>
                  </a:lnTo>
                  <a:lnTo>
                    <a:pt x="1517" y="1376"/>
                  </a:lnTo>
                  <a:lnTo>
                    <a:pt x="1486" y="1420"/>
                  </a:lnTo>
                  <a:lnTo>
                    <a:pt x="1464" y="1470"/>
                  </a:lnTo>
                  <a:lnTo>
                    <a:pt x="1449" y="1523"/>
                  </a:lnTo>
                  <a:lnTo>
                    <a:pt x="1444" y="1579"/>
                  </a:lnTo>
                  <a:lnTo>
                    <a:pt x="1449" y="1634"/>
                  </a:lnTo>
                  <a:lnTo>
                    <a:pt x="1464" y="1687"/>
                  </a:lnTo>
                  <a:lnTo>
                    <a:pt x="1488" y="1736"/>
                  </a:lnTo>
                  <a:lnTo>
                    <a:pt x="1519" y="1780"/>
                  </a:lnTo>
                  <a:lnTo>
                    <a:pt x="1557" y="1817"/>
                  </a:lnTo>
                  <a:lnTo>
                    <a:pt x="1601" y="1848"/>
                  </a:lnTo>
                  <a:lnTo>
                    <a:pt x="1649" y="1870"/>
                  </a:lnTo>
                  <a:lnTo>
                    <a:pt x="1702" y="1884"/>
                  </a:lnTo>
                  <a:lnTo>
                    <a:pt x="1758" y="1890"/>
                  </a:lnTo>
                  <a:lnTo>
                    <a:pt x="1813" y="1884"/>
                  </a:lnTo>
                  <a:lnTo>
                    <a:pt x="1864" y="1872"/>
                  </a:lnTo>
                  <a:lnTo>
                    <a:pt x="1912" y="1848"/>
                  </a:lnTo>
                  <a:lnTo>
                    <a:pt x="1956" y="1819"/>
                  </a:lnTo>
                  <a:lnTo>
                    <a:pt x="1992" y="1782"/>
                  </a:lnTo>
                  <a:lnTo>
                    <a:pt x="1992" y="2542"/>
                  </a:lnTo>
                  <a:lnTo>
                    <a:pt x="1844" y="2537"/>
                  </a:lnTo>
                  <a:lnTo>
                    <a:pt x="1698" y="2520"/>
                  </a:lnTo>
                  <a:lnTo>
                    <a:pt x="1555" y="2493"/>
                  </a:lnTo>
                  <a:lnTo>
                    <a:pt x="1417" y="2457"/>
                  </a:lnTo>
                  <a:lnTo>
                    <a:pt x="1283" y="2411"/>
                  </a:lnTo>
                  <a:lnTo>
                    <a:pt x="1153" y="2356"/>
                  </a:lnTo>
                  <a:lnTo>
                    <a:pt x="1027" y="2292"/>
                  </a:lnTo>
                  <a:lnTo>
                    <a:pt x="909" y="2221"/>
                  </a:lnTo>
                  <a:lnTo>
                    <a:pt x="793" y="2140"/>
                  </a:lnTo>
                  <a:lnTo>
                    <a:pt x="686" y="2053"/>
                  </a:lnTo>
                  <a:lnTo>
                    <a:pt x="583" y="1958"/>
                  </a:lnTo>
                  <a:lnTo>
                    <a:pt x="488" y="1857"/>
                  </a:lnTo>
                  <a:lnTo>
                    <a:pt x="401" y="1747"/>
                  </a:lnTo>
                  <a:lnTo>
                    <a:pt x="322" y="1634"/>
                  </a:lnTo>
                  <a:lnTo>
                    <a:pt x="249" y="1513"/>
                  </a:lnTo>
                  <a:lnTo>
                    <a:pt x="185" y="1389"/>
                  </a:lnTo>
                  <a:lnTo>
                    <a:pt x="130" y="1259"/>
                  </a:lnTo>
                  <a:lnTo>
                    <a:pt x="84" y="1124"/>
                  </a:lnTo>
                  <a:lnTo>
                    <a:pt x="48" y="985"/>
                  </a:lnTo>
                  <a:lnTo>
                    <a:pt x="22" y="843"/>
                  </a:lnTo>
                  <a:lnTo>
                    <a:pt x="6" y="698"/>
                  </a:lnTo>
                  <a:lnTo>
                    <a:pt x="0" y="548"/>
                  </a:lnTo>
                  <a:lnTo>
                    <a:pt x="0" y="548"/>
                  </a:lnTo>
                  <a:lnTo>
                    <a:pt x="759" y="548"/>
                  </a:lnTo>
                  <a:lnTo>
                    <a:pt x="722" y="512"/>
                  </a:lnTo>
                  <a:lnTo>
                    <a:pt x="693" y="468"/>
                  </a:lnTo>
                  <a:lnTo>
                    <a:pt x="671" y="420"/>
                  </a:lnTo>
                  <a:lnTo>
                    <a:pt x="656" y="369"/>
                  </a:lnTo>
                  <a:lnTo>
                    <a:pt x="653" y="314"/>
                  </a:lnTo>
                  <a:lnTo>
                    <a:pt x="656" y="258"/>
                  </a:lnTo>
                  <a:lnTo>
                    <a:pt x="671" y="205"/>
                  </a:lnTo>
                  <a:lnTo>
                    <a:pt x="695" y="157"/>
                  </a:lnTo>
                  <a:lnTo>
                    <a:pt x="724" y="113"/>
                  </a:lnTo>
                  <a:lnTo>
                    <a:pt x="762" y="75"/>
                  </a:lnTo>
                  <a:lnTo>
                    <a:pt x="806" y="44"/>
                  </a:lnTo>
                  <a:lnTo>
                    <a:pt x="854" y="20"/>
                  </a:lnTo>
                  <a:lnTo>
                    <a:pt x="907" y="5"/>
                  </a:lnTo>
                  <a:lnTo>
                    <a:pt x="963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558800" dist="203200" dir="81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6FCB861-DF5C-4072-8BE9-ECA359EA8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35" y="1783952"/>
              <a:ext cx="1829313" cy="1434642"/>
            </a:xfrm>
            <a:custGeom>
              <a:avLst/>
              <a:gdLst>
                <a:gd name="T0" fmla="*/ 1992 w 2540"/>
                <a:gd name="T1" fmla="*/ 0 h 1992"/>
                <a:gd name="T2" fmla="*/ 2031 w 2540"/>
                <a:gd name="T3" fmla="*/ 722 h 1992"/>
                <a:gd name="T4" fmla="*/ 2120 w 2540"/>
                <a:gd name="T5" fmla="*/ 671 h 1992"/>
                <a:gd name="T6" fmla="*/ 2226 w 2540"/>
                <a:gd name="T7" fmla="*/ 651 h 1992"/>
                <a:gd name="T8" fmla="*/ 2336 w 2540"/>
                <a:gd name="T9" fmla="*/ 671 h 1992"/>
                <a:gd name="T10" fmla="*/ 2429 w 2540"/>
                <a:gd name="T11" fmla="*/ 724 h 1992"/>
                <a:gd name="T12" fmla="*/ 2496 w 2540"/>
                <a:gd name="T13" fmla="*/ 806 h 1992"/>
                <a:gd name="T14" fmla="*/ 2535 w 2540"/>
                <a:gd name="T15" fmla="*/ 907 h 1992"/>
                <a:gd name="T16" fmla="*/ 2537 w 2540"/>
                <a:gd name="T17" fmla="*/ 1020 h 1992"/>
                <a:gd name="T18" fmla="*/ 2498 w 2540"/>
                <a:gd name="T19" fmla="*/ 1120 h 1992"/>
                <a:gd name="T20" fmla="*/ 2431 w 2540"/>
                <a:gd name="T21" fmla="*/ 1203 h 1992"/>
                <a:gd name="T22" fmla="*/ 2337 w 2540"/>
                <a:gd name="T23" fmla="*/ 1258 h 1992"/>
                <a:gd name="T24" fmla="*/ 2230 w 2540"/>
                <a:gd name="T25" fmla="*/ 1278 h 1992"/>
                <a:gd name="T26" fmla="*/ 2122 w 2540"/>
                <a:gd name="T27" fmla="*/ 1259 h 1992"/>
                <a:gd name="T28" fmla="*/ 2032 w 2540"/>
                <a:gd name="T29" fmla="*/ 1208 h 1992"/>
                <a:gd name="T30" fmla="*/ 1992 w 2540"/>
                <a:gd name="T31" fmla="*/ 1172 h 1992"/>
                <a:gd name="T32" fmla="*/ 1172 w 2540"/>
                <a:gd name="T33" fmla="*/ 1992 h 1992"/>
                <a:gd name="T34" fmla="*/ 1208 w 2540"/>
                <a:gd name="T35" fmla="*/ 1954 h 1992"/>
                <a:gd name="T36" fmla="*/ 1259 w 2540"/>
                <a:gd name="T37" fmla="*/ 1863 h 1992"/>
                <a:gd name="T38" fmla="*/ 1278 w 2540"/>
                <a:gd name="T39" fmla="*/ 1757 h 1992"/>
                <a:gd name="T40" fmla="*/ 1258 w 2540"/>
                <a:gd name="T41" fmla="*/ 1647 h 1992"/>
                <a:gd name="T42" fmla="*/ 1203 w 2540"/>
                <a:gd name="T43" fmla="*/ 1555 h 1992"/>
                <a:gd name="T44" fmla="*/ 1121 w 2540"/>
                <a:gd name="T45" fmla="*/ 1486 h 1992"/>
                <a:gd name="T46" fmla="*/ 1020 w 2540"/>
                <a:gd name="T47" fmla="*/ 1449 h 1992"/>
                <a:gd name="T48" fmla="*/ 907 w 2540"/>
                <a:gd name="T49" fmla="*/ 1449 h 1992"/>
                <a:gd name="T50" fmla="*/ 806 w 2540"/>
                <a:gd name="T51" fmla="*/ 1488 h 1992"/>
                <a:gd name="T52" fmla="*/ 724 w 2540"/>
                <a:gd name="T53" fmla="*/ 1557 h 1992"/>
                <a:gd name="T54" fmla="*/ 671 w 2540"/>
                <a:gd name="T55" fmla="*/ 1649 h 1992"/>
                <a:gd name="T56" fmla="*/ 653 w 2540"/>
                <a:gd name="T57" fmla="*/ 1758 h 1992"/>
                <a:gd name="T58" fmla="*/ 671 w 2540"/>
                <a:gd name="T59" fmla="*/ 1864 h 1992"/>
                <a:gd name="T60" fmla="*/ 722 w 2540"/>
                <a:gd name="T61" fmla="*/ 1956 h 1992"/>
                <a:gd name="T62" fmla="*/ 0 w 2540"/>
                <a:gd name="T63" fmla="*/ 1992 h 1992"/>
                <a:gd name="T64" fmla="*/ 22 w 2540"/>
                <a:gd name="T65" fmla="*/ 1698 h 1992"/>
                <a:gd name="T66" fmla="*/ 84 w 2540"/>
                <a:gd name="T67" fmla="*/ 1417 h 1992"/>
                <a:gd name="T68" fmla="*/ 185 w 2540"/>
                <a:gd name="T69" fmla="*/ 1153 h 1992"/>
                <a:gd name="T70" fmla="*/ 322 w 2540"/>
                <a:gd name="T71" fmla="*/ 907 h 1992"/>
                <a:gd name="T72" fmla="*/ 488 w 2540"/>
                <a:gd name="T73" fmla="*/ 685 h 1992"/>
                <a:gd name="T74" fmla="*/ 686 w 2540"/>
                <a:gd name="T75" fmla="*/ 488 h 1992"/>
                <a:gd name="T76" fmla="*/ 909 w 2540"/>
                <a:gd name="T77" fmla="*/ 320 h 1992"/>
                <a:gd name="T78" fmla="*/ 1153 w 2540"/>
                <a:gd name="T79" fmla="*/ 185 h 1992"/>
                <a:gd name="T80" fmla="*/ 1417 w 2540"/>
                <a:gd name="T81" fmla="*/ 84 h 1992"/>
                <a:gd name="T82" fmla="*/ 1698 w 2540"/>
                <a:gd name="T83" fmla="*/ 22 h 1992"/>
                <a:gd name="T84" fmla="*/ 1992 w 2540"/>
                <a:gd name="T85" fmla="*/ 0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40" h="1992">
                  <a:moveTo>
                    <a:pt x="1992" y="0"/>
                  </a:moveTo>
                  <a:lnTo>
                    <a:pt x="1992" y="0"/>
                  </a:lnTo>
                  <a:lnTo>
                    <a:pt x="1992" y="759"/>
                  </a:lnTo>
                  <a:lnTo>
                    <a:pt x="2031" y="722"/>
                  </a:lnTo>
                  <a:lnTo>
                    <a:pt x="2073" y="693"/>
                  </a:lnTo>
                  <a:lnTo>
                    <a:pt x="2120" y="671"/>
                  </a:lnTo>
                  <a:lnTo>
                    <a:pt x="2171" y="656"/>
                  </a:lnTo>
                  <a:lnTo>
                    <a:pt x="2226" y="651"/>
                  </a:lnTo>
                  <a:lnTo>
                    <a:pt x="2283" y="656"/>
                  </a:lnTo>
                  <a:lnTo>
                    <a:pt x="2336" y="671"/>
                  </a:lnTo>
                  <a:lnTo>
                    <a:pt x="2385" y="693"/>
                  </a:lnTo>
                  <a:lnTo>
                    <a:pt x="2429" y="724"/>
                  </a:lnTo>
                  <a:lnTo>
                    <a:pt x="2465" y="762"/>
                  </a:lnTo>
                  <a:lnTo>
                    <a:pt x="2496" y="806"/>
                  </a:lnTo>
                  <a:lnTo>
                    <a:pt x="2520" y="854"/>
                  </a:lnTo>
                  <a:lnTo>
                    <a:pt x="2535" y="907"/>
                  </a:lnTo>
                  <a:lnTo>
                    <a:pt x="2540" y="963"/>
                  </a:lnTo>
                  <a:lnTo>
                    <a:pt x="2537" y="1020"/>
                  </a:lnTo>
                  <a:lnTo>
                    <a:pt x="2522" y="1073"/>
                  </a:lnTo>
                  <a:lnTo>
                    <a:pt x="2498" y="1120"/>
                  </a:lnTo>
                  <a:lnTo>
                    <a:pt x="2467" y="1164"/>
                  </a:lnTo>
                  <a:lnTo>
                    <a:pt x="2431" y="1203"/>
                  </a:lnTo>
                  <a:lnTo>
                    <a:pt x="2387" y="1234"/>
                  </a:lnTo>
                  <a:lnTo>
                    <a:pt x="2337" y="1258"/>
                  </a:lnTo>
                  <a:lnTo>
                    <a:pt x="2286" y="1272"/>
                  </a:lnTo>
                  <a:lnTo>
                    <a:pt x="2230" y="1278"/>
                  </a:lnTo>
                  <a:lnTo>
                    <a:pt x="2175" y="1272"/>
                  </a:lnTo>
                  <a:lnTo>
                    <a:pt x="2122" y="1259"/>
                  </a:lnTo>
                  <a:lnTo>
                    <a:pt x="2074" y="1237"/>
                  </a:lnTo>
                  <a:lnTo>
                    <a:pt x="2032" y="1208"/>
                  </a:lnTo>
                  <a:lnTo>
                    <a:pt x="1994" y="1172"/>
                  </a:lnTo>
                  <a:lnTo>
                    <a:pt x="1992" y="1172"/>
                  </a:lnTo>
                  <a:lnTo>
                    <a:pt x="1992" y="1992"/>
                  </a:lnTo>
                  <a:lnTo>
                    <a:pt x="1172" y="1992"/>
                  </a:lnTo>
                  <a:lnTo>
                    <a:pt x="1172" y="1990"/>
                  </a:lnTo>
                  <a:lnTo>
                    <a:pt x="1208" y="1954"/>
                  </a:lnTo>
                  <a:lnTo>
                    <a:pt x="1237" y="1910"/>
                  </a:lnTo>
                  <a:lnTo>
                    <a:pt x="1259" y="1863"/>
                  </a:lnTo>
                  <a:lnTo>
                    <a:pt x="1272" y="1811"/>
                  </a:lnTo>
                  <a:lnTo>
                    <a:pt x="1278" y="1757"/>
                  </a:lnTo>
                  <a:lnTo>
                    <a:pt x="1272" y="1700"/>
                  </a:lnTo>
                  <a:lnTo>
                    <a:pt x="1258" y="1647"/>
                  </a:lnTo>
                  <a:lnTo>
                    <a:pt x="1234" y="1597"/>
                  </a:lnTo>
                  <a:lnTo>
                    <a:pt x="1203" y="1555"/>
                  </a:lnTo>
                  <a:lnTo>
                    <a:pt x="1164" y="1517"/>
                  </a:lnTo>
                  <a:lnTo>
                    <a:pt x="1121" y="1486"/>
                  </a:lnTo>
                  <a:lnTo>
                    <a:pt x="1073" y="1464"/>
                  </a:lnTo>
                  <a:lnTo>
                    <a:pt x="1020" y="1449"/>
                  </a:lnTo>
                  <a:lnTo>
                    <a:pt x="963" y="1444"/>
                  </a:lnTo>
                  <a:lnTo>
                    <a:pt x="907" y="1449"/>
                  </a:lnTo>
                  <a:lnTo>
                    <a:pt x="854" y="1464"/>
                  </a:lnTo>
                  <a:lnTo>
                    <a:pt x="806" y="1488"/>
                  </a:lnTo>
                  <a:lnTo>
                    <a:pt x="762" y="1519"/>
                  </a:lnTo>
                  <a:lnTo>
                    <a:pt x="724" y="1557"/>
                  </a:lnTo>
                  <a:lnTo>
                    <a:pt x="695" y="1601"/>
                  </a:lnTo>
                  <a:lnTo>
                    <a:pt x="671" y="1649"/>
                  </a:lnTo>
                  <a:lnTo>
                    <a:pt x="656" y="1702"/>
                  </a:lnTo>
                  <a:lnTo>
                    <a:pt x="653" y="1758"/>
                  </a:lnTo>
                  <a:lnTo>
                    <a:pt x="656" y="1813"/>
                  </a:lnTo>
                  <a:lnTo>
                    <a:pt x="671" y="1864"/>
                  </a:lnTo>
                  <a:lnTo>
                    <a:pt x="693" y="1912"/>
                  </a:lnTo>
                  <a:lnTo>
                    <a:pt x="722" y="1956"/>
                  </a:lnTo>
                  <a:lnTo>
                    <a:pt x="759" y="1992"/>
                  </a:lnTo>
                  <a:lnTo>
                    <a:pt x="0" y="1992"/>
                  </a:lnTo>
                  <a:lnTo>
                    <a:pt x="6" y="1844"/>
                  </a:lnTo>
                  <a:lnTo>
                    <a:pt x="22" y="1698"/>
                  </a:lnTo>
                  <a:lnTo>
                    <a:pt x="48" y="1555"/>
                  </a:lnTo>
                  <a:lnTo>
                    <a:pt x="84" y="1417"/>
                  </a:lnTo>
                  <a:lnTo>
                    <a:pt x="130" y="1283"/>
                  </a:lnTo>
                  <a:lnTo>
                    <a:pt x="185" y="1153"/>
                  </a:lnTo>
                  <a:lnTo>
                    <a:pt x="249" y="1027"/>
                  </a:lnTo>
                  <a:lnTo>
                    <a:pt x="322" y="907"/>
                  </a:lnTo>
                  <a:lnTo>
                    <a:pt x="401" y="793"/>
                  </a:lnTo>
                  <a:lnTo>
                    <a:pt x="488" y="685"/>
                  </a:lnTo>
                  <a:lnTo>
                    <a:pt x="583" y="583"/>
                  </a:lnTo>
                  <a:lnTo>
                    <a:pt x="686" y="488"/>
                  </a:lnTo>
                  <a:lnTo>
                    <a:pt x="793" y="400"/>
                  </a:lnTo>
                  <a:lnTo>
                    <a:pt x="909" y="320"/>
                  </a:lnTo>
                  <a:lnTo>
                    <a:pt x="1027" y="249"/>
                  </a:lnTo>
                  <a:lnTo>
                    <a:pt x="1153" y="185"/>
                  </a:lnTo>
                  <a:lnTo>
                    <a:pt x="1283" y="130"/>
                  </a:lnTo>
                  <a:lnTo>
                    <a:pt x="1417" y="84"/>
                  </a:lnTo>
                  <a:lnTo>
                    <a:pt x="1555" y="48"/>
                  </a:lnTo>
                  <a:lnTo>
                    <a:pt x="1698" y="22"/>
                  </a:lnTo>
                  <a:lnTo>
                    <a:pt x="1844" y="5"/>
                  </a:lnTo>
                  <a:lnTo>
                    <a:pt x="1992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406400" dist="304800" dir="13740000">
                <a:prstClr val="black">
                  <a:alpha val="63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32935ECF-A175-43B7-8280-987CAF574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2407" y="3218594"/>
              <a:ext cx="1830753" cy="1436083"/>
            </a:xfrm>
            <a:custGeom>
              <a:avLst/>
              <a:gdLst>
                <a:gd name="T0" fmla="*/ 1369 w 2542"/>
                <a:gd name="T1" fmla="*/ 0 h 1994"/>
                <a:gd name="T2" fmla="*/ 1334 w 2542"/>
                <a:gd name="T3" fmla="*/ 41 h 1994"/>
                <a:gd name="T4" fmla="*/ 1283 w 2542"/>
                <a:gd name="T5" fmla="*/ 130 h 1994"/>
                <a:gd name="T6" fmla="*/ 1264 w 2542"/>
                <a:gd name="T7" fmla="*/ 238 h 1994"/>
                <a:gd name="T8" fmla="*/ 1285 w 2542"/>
                <a:gd name="T9" fmla="*/ 346 h 1994"/>
                <a:gd name="T10" fmla="*/ 1339 w 2542"/>
                <a:gd name="T11" fmla="*/ 439 h 1994"/>
                <a:gd name="T12" fmla="*/ 1420 w 2542"/>
                <a:gd name="T13" fmla="*/ 507 h 1994"/>
                <a:gd name="T14" fmla="*/ 1522 w 2542"/>
                <a:gd name="T15" fmla="*/ 543 h 1994"/>
                <a:gd name="T16" fmla="*/ 1634 w 2542"/>
                <a:gd name="T17" fmla="*/ 543 h 1994"/>
                <a:gd name="T18" fmla="*/ 1736 w 2542"/>
                <a:gd name="T19" fmla="*/ 505 h 1994"/>
                <a:gd name="T20" fmla="*/ 1816 w 2542"/>
                <a:gd name="T21" fmla="*/ 437 h 1994"/>
                <a:gd name="T22" fmla="*/ 1871 w 2542"/>
                <a:gd name="T23" fmla="*/ 344 h 1994"/>
                <a:gd name="T24" fmla="*/ 1889 w 2542"/>
                <a:gd name="T25" fmla="*/ 234 h 1994"/>
                <a:gd name="T26" fmla="*/ 1871 w 2542"/>
                <a:gd name="T27" fmla="*/ 128 h 1994"/>
                <a:gd name="T28" fmla="*/ 1818 w 2542"/>
                <a:gd name="T29" fmla="*/ 39 h 1994"/>
                <a:gd name="T30" fmla="*/ 2542 w 2542"/>
                <a:gd name="T31" fmla="*/ 0 h 1994"/>
                <a:gd name="T32" fmla="*/ 2520 w 2542"/>
                <a:gd name="T33" fmla="*/ 295 h 1994"/>
                <a:gd name="T34" fmla="*/ 2458 w 2542"/>
                <a:gd name="T35" fmla="*/ 576 h 1994"/>
                <a:gd name="T36" fmla="*/ 2355 w 2542"/>
                <a:gd name="T37" fmla="*/ 841 h 1994"/>
                <a:gd name="T38" fmla="*/ 2220 w 2542"/>
                <a:gd name="T39" fmla="*/ 1086 h 1994"/>
                <a:gd name="T40" fmla="*/ 2052 w 2542"/>
                <a:gd name="T41" fmla="*/ 1309 h 1994"/>
                <a:gd name="T42" fmla="*/ 1856 w 2542"/>
                <a:gd name="T43" fmla="*/ 1505 h 1994"/>
                <a:gd name="T44" fmla="*/ 1634 w 2542"/>
                <a:gd name="T45" fmla="*/ 1673 h 1994"/>
                <a:gd name="T46" fmla="*/ 1389 w 2542"/>
                <a:gd name="T47" fmla="*/ 1808 h 1994"/>
                <a:gd name="T48" fmla="*/ 1124 w 2542"/>
                <a:gd name="T49" fmla="*/ 1909 h 1994"/>
                <a:gd name="T50" fmla="*/ 842 w 2542"/>
                <a:gd name="T51" fmla="*/ 1972 h 1994"/>
                <a:gd name="T52" fmla="*/ 548 w 2542"/>
                <a:gd name="T53" fmla="*/ 1994 h 1994"/>
                <a:gd name="T54" fmla="*/ 512 w 2542"/>
                <a:gd name="T55" fmla="*/ 1271 h 1994"/>
                <a:gd name="T56" fmla="*/ 420 w 2542"/>
                <a:gd name="T57" fmla="*/ 1324 h 1994"/>
                <a:gd name="T58" fmla="*/ 314 w 2542"/>
                <a:gd name="T59" fmla="*/ 1342 h 1994"/>
                <a:gd name="T60" fmla="*/ 205 w 2542"/>
                <a:gd name="T61" fmla="*/ 1322 h 1994"/>
                <a:gd name="T62" fmla="*/ 113 w 2542"/>
                <a:gd name="T63" fmla="*/ 1269 h 1994"/>
                <a:gd name="T64" fmla="*/ 44 w 2542"/>
                <a:gd name="T65" fmla="*/ 1188 h 1994"/>
                <a:gd name="T66" fmla="*/ 5 w 2542"/>
                <a:gd name="T67" fmla="*/ 1086 h 1994"/>
                <a:gd name="T68" fmla="*/ 5 w 2542"/>
                <a:gd name="T69" fmla="*/ 975 h 1994"/>
                <a:gd name="T70" fmla="*/ 42 w 2542"/>
                <a:gd name="T71" fmla="*/ 872 h 1994"/>
                <a:gd name="T72" fmla="*/ 111 w 2542"/>
                <a:gd name="T73" fmla="*/ 790 h 1994"/>
                <a:gd name="T74" fmla="*/ 203 w 2542"/>
                <a:gd name="T75" fmla="*/ 737 h 1994"/>
                <a:gd name="T76" fmla="*/ 312 w 2542"/>
                <a:gd name="T77" fmla="*/ 717 h 1994"/>
                <a:gd name="T78" fmla="*/ 418 w 2542"/>
                <a:gd name="T79" fmla="*/ 735 h 1994"/>
                <a:gd name="T80" fmla="*/ 510 w 2542"/>
                <a:gd name="T81" fmla="*/ 786 h 1994"/>
                <a:gd name="T82" fmla="*/ 548 w 2542"/>
                <a:gd name="T83" fmla="*/ 821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42" h="1994">
                  <a:moveTo>
                    <a:pt x="548" y="0"/>
                  </a:moveTo>
                  <a:lnTo>
                    <a:pt x="1369" y="0"/>
                  </a:lnTo>
                  <a:lnTo>
                    <a:pt x="1369" y="2"/>
                  </a:lnTo>
                  <a:lnTo>
                    <a:pt x="1334" y="41"/>
                  </a:lnTo>
                  <a:lnTo>
                    <a:pt x="1305" y="83"/>
                  </a:lnTo>
                  <a:lnTo>
                    <a:pt x="1283" y="130"/>
                  </a:lnTo>
                  <a:lnTo>
                    <a:pt x="1268" y="183"/>
                  </a:lnTo>
                  <a:lnTo>
                    <a:pt x="1264" y="238"/>
                  </a:lnTo>
                  <a:lnTo>
                    <a:pt x="1270" y="293"/>
                  </a:lnTo>
                  <a:lnTo>
                    <a:pt x="1285" y="346"/>
                  </a:lnTo>
                  <a:lnTo>
                    <a:pt x="1308" y="395"/>
                  </a:lnTo>
                  <a:lnTo>
                    <a:pt x="1339" y="439"/>
                  </a:lnTo>
                  <a:lnTo>
                    <a:pt x="1376" y="476"/>
                  </a:lnTo>
                  <a:lnTo>
                    <a:pt x="1420" y="507"/>
                  </a:lnTo>
                  <a:lnTo>
                    <a:pt x="1469" y="530"/>
                  </a:lnTo>
                  <a:lnTo>
                    <a:pt x="1522" y="543"/>
                  </a:lnTo>
                  <a:lnTo>
                    <a:pt x="1579" y="549"/>
                  </a:lnTo>
                  <a:lnTo>
                    <a:pt x="1634" y="543"/>
                  </a:lnTo>
                  <a:lnTo>
                    <a:pt x="1687" y="529"/>
                  </a:lnTo>
                  <a:lnTo>
                    <a:pt x="1736" y="505"/>
                  </a:lnTo>
                  <a:lnTo>
                    <a:pt x="1780" y="474"/>
                  </a:lnTo>
                  <a:lnTo>
                    <a:pt x="1816" y="437"/>
                  </a:lnTo>
                  <a:lnTo>
                    <a:pt x="1847" y="393"/>
                  </a:lnTo>
                  <a:lnTo>
                    <a:pt x="1871" y="344"/>
                  </a:lnTo>
                  <a:lnTo>
                    <a:pt x="1884" y="291"/>
                  </a:lnTo>
                  <a:lnTo>
                    <a:pt x="1889" y="234"/>
                  </a:lnTo>
                  <a:lnTo>
                    <a:pt x="1884" y="179"/>
                  </a:lnTo>
                  <a:lnTo>
                    <a:pt x="1871" y="128"/>
                  </a:lnTo>
                  <a:lnTo>
                    <a:pt x="1847" y="81"/>
                  </a:lnTo>
                  <a:lnTo>
                    <a:pt x="1818" y="39"/>
                  </a:lnTo>
                  <a:lnTo>
                    <a:pt x="1783" y="0"/>
                  </a:lnTo>
                  <a:lnTo>
                    <a:pt x="2542" y="0"/>
                  </a:lnTo>
                  <a:lnTo>
                    <a:pt x="2536" y="150"/>
                  </a:lnTo>
                  <a:lnTo>
                    <a:pt x="2520" y="295"/>
                  </a:lnTo>
                  <a:lnTo>
                    <a:pt x="2492" y="437"/>
                  </a:lnTo>
                  <a:lnTo>
                    <a:pt x="2458" y="576"/>
                  </a:lnTo>
                  <a:lnTo>
                    <a:pt x="2410" y="711"/>
                  </a:lnTo>
                  <a:lnTo>
                    <a:pt x="2355" y="841"/>
                  </a:lnTo>
                  <a:lnTo>
                    <a:pt x="2291" y="965"/>
                  </a:lnTo>
                  <a:lnTo>
                    <a:pt x="2220" y="1086"/>
                  </a:lnTo>
                  <a:lnTo>
                    <a:pt x="2140" y="1199"/>
                  </a:lnTo>
                  <a:lnTo>
                    <a:pt x="2052" y="1309"/>
                  </a:lnTo>
                  <a:lnTo>
                    <a:pt x="1957" y="1410"/>
                  </a:lnTo>
                  <a:lnTo>
                    <a:pt x="1856" y="1505"/>
                  </a:lnTo>
                  <a:lnTo>
                    <a:pt x="1749" y="1592"/>
                  </a:lnTo>
                  <a:lnTo>
                    <a:pt x="1634" y="1673"/>
                  </a:lnTo>
                  <a:lnTo>
                    <a:pt x="1513" y="1744"/>
                  </a:lnTo>
                  <a:lnTo>
                    <a:pt x="1389" y="1808"/>
                  </a:lnTo>
                  <a:lnTo>
                    <a:pt x="1259" y="1863"/>
                  </a:lnTo>
                  <a:lnTo>
                    <a:pt x="1124" y="1909"/>
                  </a:lnTo>
                  <a:lnTo>
                    <a:pt x="985" y="1945"/>
                  </a:lnTo>
                  <a:lnTo>
                    <a:pt x="842" y="1972"/>
                  </a:lnTo>
                  <a:lnTo>
                    <a:pt x="698" y="1989"/>
                  </a:lnTo>
                  <a:lnTo>
                    <a:pt x="548" y="1994"/>
                  </a:lnTo>
                  <a:lnTo>
                    <a:pt x="548" y="1234"/>
                  </a:lnTo>
                  <a:lnTo>
                    <a:pt x="512" y="1271"/>
                  </a:lnTo>
                  <a:lnTo>
                    <a:pt x="468" y="1300"/>
                  </a:lnTo>
                  <a:lnTo>
                    <a:pt x="420" y="1324"/>
                  </a:lnTo>
                  <a:lnTo>
                    <a:pt x="369" y="1336"/>
                  </a:lnTo>
                  <a:lnTo>
                    <a:pt x="314" y="1342"/>
                  </a:lnTo>
                  <a:lnTo>
                    <a:pt x="258" y="1336"/>
                  </a:lnTo>
                  <a:lnTo>
                    <a:pt x="205" y="1322"/>
                  </a:lnTo>
                  <a:lnTo>
                    <a:pt x="157" y="1300"/>
                  </a:lnTo>
                  <a:lnTo>
                    <a:pt x="113" y="1269"/>
                  </a:lnTo>
                  <a:lnTo>
                    <a:pt x="75" y="1232"/>
                  </a:lnTo>
                  <a:lnTo>
                    <a:pt x="44" y="1188"/>
                  </a:lnTo>
                  <a:lnTo>
                    <a:pt x="20" y="1139"/>
                  </a:lnTo>
                  <a:lnTo>
                    <a:pt x="5" y="1086"/>
                  </a:lnTo>
                  <a:lnTo>
                    <a:pt x="0" y="1031"/>
                  </a:lnTo>
                  <a:lnTo>
                    <a:pt x="5" y="975"/>
                  </a:lnTo>
                  <a:lnTo>
                    <a:pt x="20" y="922"/>
                  </a:lnTo>
                  <a:lnTo>
                    <a:pt x="42" y="872"/>
                  </a:lnTo>
                  <a:lnTo>
                    <a:pt x="73" y="828"/>
                  </a:lnTo>
                  <a:lnTo>
                    <a:pt x="111" y="790"/>
                  </a:lnTo>
                  <a:lnTo>
                    <a:pt x="155" y="759"/>
                  </a:lnTo>
                  <a:lnTo>
                    <a:pt x="203" y="737"/>
                  </a:lnTo>
                  <a:lnTo>
                    <a:pt x="256" y="722"/>
                  </a:lnTo>
                  <a:lnTo>
                    <a:pt x="312" y="717"/>
                  </a:lnTo>
                  <a:lnTo>
                    <a:pt x="367" y="720"/>
                  </a:lnTo>
                  <a:lnTo>
                    <a:pt x="418" y="735"/>
                  </a:lnTo>
                  <a:lnTo>
                    <a:pt x="466" y="757"/>
                  </a:lnTo>
                  <a:lnTo>
                    <a:pt x="510" y="786"/>
                  </a:lnTo>
                  <a:lnTo>
                    <a:pt x="546" y="821"/>
                  </a:lnTo>
                  <a:lnTo>
                    <a:pt x="548" y="821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508000" dist="203200" dir="27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695D2251-CE4F-45DD-A3B6-6E184C559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076" y="1783952"/>
              <a:ext cx="1436083" cy="1830033"/>
            </a:xfrm>
            <a:custGeom>
              <a:avLst/>
              <a:gdLst>
                <a:gd name="T0" fmla="*/ 150 w 1994"/>
                <a:gd name="T1" fmla="*/ 5 h 2541"/>
                <a:gd name="T2" fmla="*/ 437 w 1994"/>
                <a:gd name="T3" fmla="*/ 48 h 2541"/>
                <a:gd name="T4" fmla="*/ 711 w 1994"/>
                <a:gd name="T5" fmla="*/ 130 h 2541"/>
                <a:gd name="T6" fmla="*/ 965 w 1994"/>
                <a:gd name="T7" fmla="*/ 249 h 2541"/>
                <a:gd name="T8" fmla="*/ 1201 w 1994"/>
                <a:gd name="T9" fmla="*/ 400 h 2541"/>
                <a:gd name="T10" fmla="*/ 1409 w 1994"/>
                <a:gd name="T11" fmla="*/ 583 h 2541"/>
                <a:gd name="T12" fmla="*/ 1592 w 1994"/>
                <a:gd name="T13" fmla="*/ 793 h 2541"/>
                <a:gd name="T14" fmla="*/ 1743 w 1994"/>
                <a:gd name="T15" fmla="*/ 1027 h 2541"/>
                <a:gd name="T16" fmla="*/ 1862 w 1994"/>
                <a:gd name="T17" fmla="*/ 1283 h 2541"/>
                <a:gd name="T18" fmla="*/ 1944 w 1994"/>
                <a:gd name="T19" fmla="*/ 1555 h 2541"/>
                <a:gd name="T20" fmla="*/ 1988 w 1994"/>
                <a:gd name="T21" fmla="*/ 1844 h 2541"/>
                <a:gd name="T22" fmla="*/ 1235 w 1994"/>
                <a:gd name="T23" fmla="*/ 1992 h 2541"/>
                <a:gd name="T24" fmla="*/ 1299 w 1994"/>
                <a:gd name="T25" fmla="*/ 2073 h 2541"/>
                <a:gd name="T26" fmla="*/ 1336 w 1994"/>
                <a:gd name="T27" fmla="*/ 2171 h 2541"/>
                <a:gd name="T28" fmla="*/ 1336 w 1994"/>
                <a:gd name="T29" fmla="*/ 2283 h 2541"/>
                <a:gd name="T30" fmla="*/ 1299 w 1994"/>
                <a:gd name="T31" fmla="*/ 2385 h 2541"/>
                <a:gd name="T32" fmla="*/ 1232 w 1994"/>
                <a:gd name="T33" fmla="*/ 2466 h 2541"/>
                <a:gd name="T34" fmla="*/ 1139 w 1994"/>
                <a:gd name="T35" fmla="*/ 2521 h 2541"/>
                <a:gd name="T36" fmla="*/ 1031 w 1994"/>
                <a:gd name="T37" fmla="*/ 2541 h 2541"/>
                <a:gd name="T38" fmla="*/ 921 w 1994"/>
                <a:gd name="T39" fmla="*/ 2522 h 2541"/>
                <a:gd name="T40" fmla="*/ 828 w 1994"/>
                <a:gd name="T41" fmla="*/ 2468 h 2541"/>
                <a:gd name="T42" fmla="*/ 760 w 1994"/>
                <a:gd name="T43" fmla="*/ 2387 h 2541"/>
                <a:gd name="T44" fmla="*/ 722 w 1994"/>
                <a:gd name="T45" fmla="*/ 2285 h 2541"/>
                <a:gd name="T46" fmla="*/ 720 w 1994"/>
                <a:gd name="T47" fmla="*/ 2175 h 2541"/>
                <a:gd name="T48" fmla="*/ 757 w 1994"/>
                <a:gd name="T49" fmla="*/ 2075 h 2541"/>
                <a:gd name="T50" fmla="*/ 821 w 1994"/>
                <a:gd name="T51" fmla="*/ 1994 h 2541"/>
                <a:gd name="T52" fmla="*/ 0 w 1994"/>
                <a:gd name="T53" fmla="*/ 1992 h 2541"/>
                <a:gd name="T54" fmla="*/ 2 w 1994"/>
                <a:gd name="T55" fmla="*/ 1172 h 2541"/>
                <a:gd name="T56" fmla="*/ 82 w 1994"/>
                <a:gd name="T57" fmla="*/ 1237 h 2541"/>
                <a:gd name="T58" fmla="*/ 183 w 1994"/>
                <a:gd name="T59" fmla="*/ 1272 h 2541"/>
                <a:gd name="T60" fmla="*/ 294 w 1994"/>
                <a:gd name="T61" fmla="*/ 1272 h 2541"/>
                <a:gd name="T62" fmla="*/ 395 w 1994"/>
                <a:gd name="T63" fmla="*/ 1234 h 2541"/>
                <a:gd name="T64" fmla="*/ 475 w 1994"/>
                <a:gd name="T65" fmla="*/ 1164 h 2541"/>
                <a:gd name="T66" fmla="*/ 530 w 1994"/>
                <a:gd name="T67" fmla="*/ 1073 h 2541"/>
                <a:gd name="T68" fmla="*/ 548 w 1994"/>
                <a:gd name="T69" fmla="*/ 963 h 2541"/>
                <a:gd name="T70" fmla="*/ 528 w 1994"/>
                <a:gd name="T71" fmla="*/ 854 h 2541"/>
                <a:gd name="T72" fmla="*/ 473 w 1994"/>
                <a:gd name="T73" fmla="*/ 762 h 2541"/>
                <a:gd name="T74" fmla="*/ 393 w 1994"/>
                <a:gd name="T75" fmla="*/ 693 h 2541"/>
                <a:gd name="T76" fmla="*/ 291 w 1994"/>
                <a:gd name="T77" fmla="*/ 656 h 2541"/>
                <a:gd name="T78" fmla="*/ 179 w 1994"/>
                <a:gd name="T79" fmla="*/ 656 h 2541"/>
                <a:gd name="T80" fmla="*/ 81 w 1994"/>
                <a:gd name="T81" fmla="*/ 693 h 2541"/>
                <a:gd name="T82" fmla="*/ 0 w 1994"/>
                <a:gd name="T83" fmla="*/ 759 h 2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4" h="2541">
                  <a:moveTo>
                    <a:pt x="0" y="0"/>
                  </a:moveTo>
                  <a:lnTo>
                    <a:pt x="150" y="5"/>
                  </a:lnTo>
                  <a:lnTo>
                    <a:pt x="294" y="22"/>
                  </a:lnTo>
                  <a:lnTo>
                    <a:pt x="437" y="48"/>
                  </a:lnTo>
                  <a:lnTo>
                    <a:pt x="576" y="84"/>
                  </a:lnTo>
                  <a:lnTo>
                    <a:pt x="711" y="130"/>
                  </a:lnTo>
                  <a:lnTo>
                    <a:pt x="841" y="185"/>
                  </a:lnTo>
                  <a:lnTo>
                    <a:pt x="965" y="249"/>
                  </a:lnTo>
                  <a:lnTo>
                    <a:pt x="1086" y="320"/>
                  </a:lnTo>
                  <a:lnTo>
                    <a:pt x="1201" y="400"/>
                  </a:lnTo>
                  <a:lnTo>
                    <a:pt x="1308" y="488"/>
                  </a:lnTo>
                  <a:lnTo>
                    <a:pt x="1409" y="583"/>
                  </a:lnTo>
                  <a:lnTo>
                    <a:pt x="1504" y="685"/>
                  </a:lnTo>
                  <a:lnTo>
                    <a:pt x="1592" y="793"/>
                  </a:lnTo>
                  <a:lnTo>
                    <a:pt x="1672" y="907"/>
                  </a:lnTo>
                  <a:lnTo>
                    <a:pt x="1743" y="1027"/>
                  </a:lnTo>
                  <a:lnTo>
                    <a:pt x="1807" y="1153"/>
                  </a:lnTo>
                  <a:lnTo>
                    <a:pt x="1862" y="1283"/>
                  </a:lnTo>
                  <a:lnTo>
                    <a:pt x="1910" y="1417"/>
                  </a:lnTo>
                  <a:lnTo>
                    <a:pt x="1944" y="1555"/>
                  </a:lnTo>
                  <a:lnTo>
                    <a:pt x="1972" y="1698"/>
                  </a:lnTo>
                  <a:lnTo>
                    <a:pt x="1988" y="1844"/>
                  </a:lnTo>
                  <a:lnTo>
                    <a:pt x="1994" y="1992"/>
                  </a:lnTo>
                  <a:lnTo>
                    <a:pt x="1235" y="1992"/>
                  </a:lnTo>
                  <a:lnTo>
                    <a:pt x="1270" y="2031"/>
                  </a:lnTo>
                  <a:lnTo>
                    <a:pt x="1299" y="2073"/>
                  </a:lnTo>
                  <a:lnTo>
                    <a:pt x="1323" y="2120"/>
                  </a:lnTo>
                  <a:lnTo>
                    <a:pt x="1336" y="2171"/>
                  </a:lnTo>
                  <a:lnTo>
                    <a:pt x="1341" y="2226"/>
                  </a:lnTo>
                  <a:lnTo>
                    <a:pt x="1336" y="2283"/>
                  </a:lnTo>
                  <a:lnTo>
                    <a:pt x="1323" y="2336"/>
                  </a:lnTo>
                  <a:lnTo>
                    <a:pt x="1299" y="2385"/>
                  </a:lnTo>
                  <a:lnTo>
                    <a:pt x="1268" y="2429"/>
                  </a:lnTo>
                  <a:lnTo>
                    <a:pt x="1232" y="2466"/>
                  </a:lnTo>
                  <a:lnTo>
                    <a:pt x="1188" y="2497"/>
                  </a:lnTo>
                  <a:lnTo>
                    <a:pt x="1139" y="2521"/>
                  </a:lnTo>
                  <a:lnTo>
                    <a:pt x="1086" y="2535"/>
                  </a:lnTo>
                  <a:lnTo>
                    <a:pt x="1031" y="2541"/>
                  </a:lnTo>
                  <a:lnTo>
                    <a:pt x="974" y="2535"/>
                  </a:lnTo>
                  <a:lnTo>
                    <a:pt x="921" y="2522"/>
                  </a:lnTo>
                  <a:lnTo>
                    <a:pt x="872" y="2499"/>
                  </a:lnTo>
                  <a:lnTo>
                    <a:pt x="828" y="2468"/>
                  </a:lnTo>
                  <a:lnTo>
                    <a:pt x="791" y="2431"/>
                  </a:lnTo>
                  <a:lnTo>
                    <a:pt x="760" y="2387"/>
                  </a:lnTo>
                  <a:lnTo>
                    <a:pt x="737" y="2338"/>
                  </a:lnTo>
                  <a:lnTo>
                    <a:pt x="722" y="2285"/>
                  </a:lnTo>
                  <a:lnTo>
                    <a:pt x="716" y="2230"/>
                  </a:lnTo>
                  <a:lnTo>
                    <a:pt x="720" y="2175"/>
                  </a:lnTo>
                  <a:lnTo>
                    <a:pt x="735" y="2122"/>
                  </a:lnTo>
                  <a:lnTo>
                    <a:pt x="757" y="2075"/>
                  </a:lnTo>
                  <a:lnTo>
                    <a:pt x="786" y="2033"/>
                  </a:lnTo>
                  <a:lnTo>
                    <a:pt x="821" y="1994"/>
                  </a:lnTo>
                  <a:lnTo>
                    <a:pt x="821" y="1992"/>
                  </a:lnTo>
                  <a:lnTo>
                    <a:pt x="0" y="1992"/>
                  </a:lnTo>
                  <a:lnTo>
                    <a:pt x="0" y="1172"/>
                  </a:lnTo>
                  <a:lnTo>
                    <a:pt x="2" y="1172"/>
                  </a:lnTo>
                  <a:lnTo>
                    <a:pt x="40" y="1208"/>
                  </a:lnTo>
                  <a:lnTo>
                    <a:pt x="82" y="1237"/>
                  </a:lnTo>
                  <a:lnTo>
                    <a:pt x="130" y="1259"/>
                  </a:lnTo>
                  <a:lnTo>
                    <a:pt x="183" y="1272"/>
                  </a:lnTo>
                  <a:lnTo>
                    <a:pt x="238" y="1278"/>
                  </a:lnTo>
                  <a:lnTo>
                    <a:pt x="294" y="1272"/>
                  </a:lnTo>
                  <a:lnTo>
                    <a:pt x="345" y="1258"/>
                  </a:lnTo>
                  <a:lnTo>
                    <a:pt x="395" y="1234"/>
                  </a:lnTo>
                  <a:lnTo>
                    <a:pt x="439" y="1203"/>
                  </a:lnTo>
                  <a:lnTo>
                    <a:pt x="475" y="1164"/>
                  </a:lnTo>
                  <a:lnTo>
                    <a:pt x="506" y="1120"/>
                  </a:lnTo>
                  <a:lnTo>
                    <a:pt x="530" y="1073"/>
                  </a:lnTo>
                  <a:lnTo>
                    <a:pt x="545" y="1020"/>
                  </a:lnTo>
                  <a:lnTo>
                    <a:pt x="548" y="963"/>
                  </a:lnTo>
                  <a:lnTo>
                    <a:pt x="543" y="907"/>
                  </a:lnTo>
                  <a:lnTo>
                    <a:pt x="528" y="854"/>
                  </a:lnTo>
                  <a:lnTo>
                    <a:pt x="504" y="806"/>
                  </a:lnTo>
                  <a:lnTo>
                    <a:pt x="473" y="762"/>
                  </a:lnTo>
                  <a:lnTo>
                    <a:pt x="437" y="724"/>
                  </a:lnTo>
                  <a:lnTo>
                    <a:pt x="393" y="693"/>
                  </a:lnTo>
                  <a:lnTo>
                    <a:pt x="344" y="671"/>
                  </a:lnTo>
                  <a:lnTo>
                    <a:pt x="291" y="656"/>
                  </a:lnTo>
                  <a:lnTo>
                    <a:pt x="234" y="651"/>
                  </a:lnTo>
                  <a:lnTo>
                    <a:pt x="179" y="656"/>
                  </a:lnTo>
                  <a:lnTo>
                    <a:pt x="128" y="671"/>
                  </a:lnTo>
                  <a:lnTo>
                    <a:pt x="81" y="693"/>
                  </a:lnTo>
                  <a:lnTo>
                    <a:pt x="39" y="722"/>
                  </a:lnTo>
                  <a:lnTo>
                    <a:pt x="0" y="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innerShdw blurRad="381000" dist="266700" dir="18900000">
                <a:prstClr val="black">
                  <a:alpha val="64000"/>
                </a:prstClr>
              </a:innerShdw>
            </a:effectLst>
            <a:scene3d>
              <a:camera prst="orthographicFront"/>
              <a:lightRig rig="threePt" dir="t">
                <a:rot lat="0" lon="0" rev="114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35CA57A-D19B-40C3-8D3C-64F6E16B8C1B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729837" y="4045610"/>
              <a:ext cx="566236" cy="956811"/>
            </a:xfrm>
            <a:custGeom>
              <a:avLst/>
              <a:gdLst>
                <a:gd name="T0" fmla="*/ 152 w 851"/>
                <a:gd name="T1" fmla="*/ 0 h 1438"/>
                <a:gd name="T2" fmla="*/ 700 w 851"/>
                <a:gd name="T3" fmla="*/ 0 h 1438"/>
                <a:gd name="T4" fmla="*/ 740 w 851"/>
                <a:gd name="T5" fmla="*/ 5 h 1438"/>
                <a:gd name="T6" fmla="*/ 777 w 851"/>
                <a:gd name="T7" fmla="*/ 20 h 1438"/>
                <a:gd name="T8" fmla="*/ 808 w 851"/>
                <a:gd name="T9" fmla="*/ 44 h 1438"/>
                <a:gd name="T10" fmla="*/ 831 w 851"/>
                <a:gd name="T11" fmla="*/ 75 h 1438"/>
                <a:gd name="T12" fmla="*/ 846 w 851"/>
                <a:gd name="T13" fmla="*/ 111 h 1438"/>
                <a:gd name="T14" fmla="*/ 851 w 851"/>
                <a:gd name="T15" fmla="*/ 152 h 1438"/>
                <a:gd name="T16" fmla="*/ 851 w 851"/>
                <a:gd name="T17" fmla="*/ 1287 h 1438"/>
                <a:gd name="T18" fmla="*/ 846 w 851"/>
                <a:gd name="T19" fmla="*/ 1327 h 1438"/>
                <a:gd name="T20" fmla="*/ 831 w 851"/>
                <a:gd name="T21" fmla="*/ 1363 h 1438"/>
                <a:gd name="T22" fmla="*/ 808 w 851"/>
                <a:gd name="T23" fmla="*/ 1394 h 1438"/>
                <a:gd name="T24" fmla="*/ 777 w 851"/>
                <a:gd name="T25" fmla="*/ 1418 h 1438"/>
                <a:gd name="T26" fmla="*/ 740 w 851"/>
                <a:gd name="T27" fmla="*/ 1433 h 1438"/>
                <a:gd name="T28" fmla="*/ 700 w 851"/>
                <a:gd name="T29" fmla="*/ 1438 h 1438"/>
                <a:gd name="T30" fmla="*/ 152 w 851"/>
                <a:gd name="T31" fmla="*/ 1438 h 1438"/>
                <a:gd name="T32" fmla="*/ 111 w 851"/>
                <a:gd name="T33" fmla="*/ 1433 h 1438"/>
                <a:gd name="T34" fmla="*/ 75 w 851"/>
                <a:gd name="T35" fmla="*/ 1418 h 1438"/>
                <a:gd name="T36" fmla="*/ 46 w 851"/>
                <a:gd name="T37" fmla="*/ 1394 h 1438"/>
                <a:gd name="T38" fmla="*/ 22 w 851"/>
                <a:gd name="T39" fmla="*/ 1363 h 1438"/>
                <a:gd name="T40" fmla="*/ 5 w 851"/>
                <a:gd name="T41" fmla="*/ 1327 h 1438"/>
                <a:gd name="T42" fmla="*/ 0 w 851"/>
                <a:gd name="T43" fmla="*/ 1287 h 1438"/>
                <a:gd name="T44" fmla="*/ 0 w 851"/>
                <a:gd name="T45" fmla="*/ 152 h 1438"/>
                <a:gd name="T46" fmla="*/ 5 w 851"/>
                <a:gd name="T47" fmla="*/ 111 h 1438"/>
                <a:gd name="T48" fmla="*/ 22 w 851"/>
                <a:gd name="T49" fmla="*/ 75 h 1438"/>
                <a:gd name="T50" fmla="*/ 46 w 851"/>
                <a:gd name="T51" fmla="*/ 44 h 1438"/>
                <a:gd name="T52" fmla="*/ 75 w 851"/>
                <a:gd name="T53" fmla="*/ 20 h 1438"/>
                <a:gd name="T54" fmla="*/ 111 w 851"/>
                <a:gd name="T55" fmla="*/ 5 h 1438"/>
                <a:gd name="T56" fmla="*/ 152 w 851"/>
                <a:gd name="T57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1" h="1438">
                  <a:moveTo>
                    <a:pt x="152" y="0"/>
                  </a:moveTo>
                  <a:lnTo>
                    <a:pt x="700" y="0"/>
                  </a:lnTo>
                  <a:lnTo>
                    <a:pt x="740" y="5"/>
                  </a:lnTo>
                  <a:lnTo>
                    <a:pt x="777" y="20"/>
                  </a:lnTo>
                  <a:lnTo>
                    <a:pt x="808" y="44"/>
                  </a:lnTo>
                  <a:lnTo>
                    <a:pt x="831" y="75"/>
                  </a:lnTo>
                  <a:lnTo>
                    <a:pt x="846" y="111"/>
                  </a:lnTo>
                  <a:lnTo>
                    <a:pt x="851" y="152"/>
                  </a:lnTo>
                  <a:lnTo>
                    <a:pt x="851" y="1287"/>
                  </a:lnTo>
                  <a:lnTo>
                    <a:pt x="846" y="1327"/>
                  </a:lnTo>
                  <a:lnTo>
                    <a:pt x="831" y="1363"/>
                  </a:lnTo>
                  <a:lnTo>
                    <a:pt x="808" y="1394"/>
                  </a:lnTo>
                  <a:lnTo>
                    <a:pt x="777" y="1418"/>
                  </a:lnTo>
                  <a:lnTo>
                    <a:pt x="740" y="1433"/>
                  </a:lnTo>
                  <a:lnTo>
                    <a:pt x="700" y="1438"/>
                  </a:lnTo>
                  <a:lnTo>
                    <a:pt x="152" y="1438"/>
                  </a:lnTo>
                  <a:lnTo>
                    <a:pt x="111" y="1433"/>
                  </a:lnTo>
                  <a:lnTo>
                    <a:pt x="75" y="1418"/>
                  </a:lnTo>
                  <a:lnTo>
                    <a:pt x="46" y="1394"/>
                  </a:lnTo>
                  <a:lnTo>
                    <a:pt x="22" y="1363"/>
                  </a:lnTo>
                  <a:lnTo>
                    <a:pt x="5" y="1327"/>
                  </a:lnTo>
                  <a:lnTo>
                    <a:pt x="0" y="1287"/>
                  </a:lnTo>
                  <a:lnTo>
                    <a:pt x="0" y="152"/>
                  </a:lnTo>
                  <a:lnTo>
                    <a:pt x="5" y="111"/>
                  </a:lnTo>
                  <a:lnTo>
                    <a:pt x="22" y="75"/>
                  </a:lnTo>
                  <a:lnTo>
                    <a:pt x="46" y="44"/>
                  </a:lnTo>
                  <a:lnTo>
                    <a:pt x="75" y="20"/>
                  </a:lnTo>
                  <a:lnTo>
                    <a:pt x="111" y="5"/>
                  </a:lnTo>
                  <a:lnTo>
                    <a:pt x="152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B356F52-6F0C-4D4D-AB80-C18C83991C2E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3832723" y="4268706"/>
              <a:ext cx="646746" cy="1753932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72" h="2636">
                  <a:moveTo>
                    <a:pt x="124" y="0"/>
                  </a:moveTo>
                  <a:lnTo>
                    <a:pt x="151" y="0"/>
                  </a:lnTo>
                  <a:lnTo>
                    <a:pt x="820" y="0"/>
                  </a:lnTo>
                  <a:lnTo>
                    <a:pt x="848" y="0"/>
                  </a:lnTo>
                  <a:lnTo>
                    <a:pt x="873" y="0"/>
                  </a:lnTo>
                  <a:lnTo>
                    <a:pt x="897" y="2"/>
                  </a:lnTo>
                  <a:lnTo>
                    <a:pt x="919" y="6"/>
                  </a:lnTo>
                  <a:lnTo>
                    <a:pt x="937" y="11"/>
                  </a:lnTo>
                  <a:lnTo>
                    <a:pt x="952" y="20"/>
                  </a:lnTo>
                  <a:lnTo>
                    <a:pt x="963" y="35"/>
                  </a:lnTo>
                  <a:lnTo>
                    <a:pt x="970" y="53"/>
                  </a:lnTo>
                  <a:lnTo>
                    <a:pt x="972" y="77"/>
                  </a:lnTo>
                  <a:lnTo>
                    <a:pt x="972" y="2484"/>
                  </a:lnTo>
                  <a:lnTo>
                    <a:pt x="966" y="2525"/>
                  </a:lnTo>
                  <a:lnTo>
                    <a:pt x="952" y="2561"/>
                  </a:lnTo>
                  <a:lnTo>
                    <a:pt x="928" y="2592"/>
                  </a:lnTo>
                  <a:lnTo>
                    <a:pt x="897" y="2616"/>
                  </a:lnTo>
                  <a:lnTo>
                    <a:pt x="860" y="2632"/>
                  </a:lnTo>
                  <a:lnTo>
                    <a:pt x="820" y="2636"/>
                  </a:lnTo>
                  <a:lnTo>
                    <a:pt x="151" y="2636"/>
                  </a:lnTo>
                  <a:lnTo>
                    <a:pt x="111" y="2632"/>
                  </a:lnTo>
                  <a:lnTo>
                    <a:pt x="75" y="2616"/>
                  </a:lnTo>
                  <a:lnTo>
                    <a:pt x="45" y="2592"/>
                  </a:lnTo>
                  <a:lnTo>
                    <a:pt x="22" y="2561"/>
                  </a:lnTo>
                  <a:lnTo>
                    <a:pt x="5" y="2525"/>
                  </a:lnTo>
                  <a:lnTo>
                    <a:pt x="0" y="2484"/>
                  </a:lnTo>
                  <a:lnTo>
                    <a:pt x="0" y="77"/>
                  </a:lnTo>
                  <a:lnTo>
                    <a:pt x="3" y="53"/>
                  </a:lnTo>
                  <a:lnTo>
                    <a:pt x="9" y="35"/>
                  </a:lnTo>
                  <a:lnTo>
                    <a:pt x="22" y="20"/>
                  </a:lnTo>
                  <a:lnTo>
                    <a:pt x="36" y="11"/>
                  </a:lnTo>
                  <a:lnTo>
                    <a:pt x="54" y="6"/>
                  </a:lnTo>
                  <a:lnTo>
                    <a:pt x="75" y="2"/>
                  </a:lnTo>
                  <a:lnTo>
                    <a:pt x="98" y="0"/>
                  </a:lnTo>
                  <a:lnTo>
                    <a:pt x="124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7000"/>
                    <a:lumOff val="23000"/>
                  </a:schemeClr>
                </a:gs>
                <a:gs pos="0">
                  <a:srgbClr val="5A5A5A">
                    <a:lumMod val="58000"/>
                    <a:lumOff val="42000"/>
                  </a:srgbClr>
                </a:gs>
                <a:gs pos="39195">
                  <a:schemeClr val="bg1">
                    <a:lumMod val="98000"/>
                  </a:schemeClr>
                </a:gs>
                <a:gs pos="62000">
                  <a:srgbClr val="000000">
                    <a:lumMod val="58000"/>
                    <a:lumOff val="42000"/>
                  </a:srgbClr>
                </a:gs>
                <a:gs pos="13000">
                  <a:schemeClr val="bg1"/>
                </a:gs>
                <a:gs pos="100000">
                  <a:schemeClr val="tx1">
                    <a:alpha val="53000"/>
                    <a:lumMod val="41000"/>
                    <a:lumOff val="59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58DD1EA-2367-4211-A7F2-65A853F3CFC5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5073728" y="4179969"/>
              <a:ext cx="600835" cy="164348"/>
            </a:xfrm>
            <a:custGeom>
              <a:avLst/>
              <a:gdLst>
                <a:gd name="T0" fmla="*/ 79 w 903"/>
                <a:gd name="T1" fmla="*/ 0 h 247"/>
                <a:gd name="T2" fmla="*/ 824 w 903"/>
                <a:gd name="T3" fmla="*/ 0 h 247"/>
                <a:gd name="T4" fmla="*/ 850 w 903"/>
                <a:gd name="T5" fmla="*/ 5 h 247"/>
                <a:gd name="T6" fmla="*/ 870 w 903"/>
                <a:gd name="T7" fmla="*/ 16 h 247"/>
                <a:gd name="T8" fmla="*/ 888 w 903"/>
                <a:gd name="T9" fmla="*/ 33 h 247"/>
                <a:gd name="T10" fmla="*/ 899 w 903"/>
                <a:gd name="T11" fmla="*/ 55 h 247"/>
                <a:gd name="T12" fmla="*/ 903 w 903"/>
                <a:gd name="T13" fmla="*/ 80 h 247"/>
                <a:gd name="T14" fmla="*/ 903 w 903"/>
                <a:gd name="T15" fmla="*/ 168 h 247"/>
                <a:gd name="T16" fmla="*/ 899 w 903"/>
                <a:gd name="T17" fmla="*/ 194 h 247"/>
                <a:gd name="T18" fmla="*/ 888 w 903"/>
                <a:gd name="T19" fmla="*/ 216 h 247"/>
                <a:gd name="T20" fmla="*/ 870 w 903"/>
                <a:gd name="T21" fmla="*/ 232 h 247"/>
                <a:gd name="T22" fmla="*/ 850 w 903"/>
                <a:gd name="T23" fmla="*/ 243 h 247"/>
                <a:gd name="T24" fmla="*/ 824 w 903"/>
                <a:gd name="T25" fmla="*/ 247 h 247"/>
                <a:gd name="T26" fmla="*/ 79 w 903"/>
                <a:gd name="T27" fmla="*/ 247 h 247"/>
                <a:gd name="T28" fmla="*/ 55 w 903"/>
                <a:gd name="T29" fmla="*/ 243 h 247"/>
                <a:gd name="T30" fmla="*/ 33 w 903"/>
                <a:gd name="T31" fmla="*/ 232 h 247"/>
                <a:gd name="T32" fmla="*/ 17 w 903"/>
                <a:gd name="T33" fmla="*/ 216 h 247"/>
                <a:gd name="T34" fmla="*/ 6 w 903"/>
                <a:gd name="T35" fmla="*/ 194 h 247"/>
                <a:gd name="T36" fmla="*/ 0 w 903"/>
                <a:gd name="T37" fmla="*/ 168 h 247"/>
                <a:gd name="T38" fmla="*/ 0 w 903"/>
                <a:gd name="T39" fmla="*/ 80 h 247"/>
                <a:gd name="T40" fmla="*/ 6 w 903"/>
                <a:gd name="T41" fmla="*/ 55 h 247"/>
                <a:gd name="T42" fmla="*/ 17 w 903"/>
                <a:gd name="T43" fmla="*/ 33 h 247"/>
                <a:gd name="T44" fmla="*/ 33 w 903"/>
                <a:gd name="T45" fmla="*/ 16 h 247"/>
                <a:gd name="T46" fmla="*/ 55 w 903"/>
                <a:gd name="T47" fmla="*/ 5 h 247"/>
                <a:gd name="T48" fmla="*/ 79 w 903"/>
                <a:gd name="T4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3" h="247">
                  <a:moveTo>
                    <a:pt x="79" y="0"/>
                  </a:moveTo>
                  <a:lnTo>
                    <a:pt x="824" y="0"/>
                  </a:lnTo>
                  <a:lnTo>
                    <a:pt x="850" y="5"/>
                  </a:lnTo>
                  <a:lnTo>
                    <a:pt x="870" y="16"/>
                  </a:lnTo>
                  <a:lnTo>
                    <a:pt x="888" y="33"/>
                  </a:lnTo>
                  <a:lnTo>
                    <a:pt x="899" y="55"/>
                  </a:lnTo>
                  <a:lnTo>
                    <a:pt x="903" y="80"/>
                  </a:lnTo>
                  <a:lnTo>
                    <a:pt x="903" y="168"/>
                  </a:lnTo>
                  <a:lnTo>
                    <a:pt x="899" y="194"/>
                  </a:lnTo>
                  <a:lnTo>
                    <a:pt x="888" y="216"/>
                  </a:lnTo>
                  <a:lnTo>
                    <a:pt x="870" y="232"/>
                  </a:lnTo>
                  <a:lnTo>
                    <a:pt x="850" y="243"/>
                  </a:lnTo>
                  <a:lnTo>
                    <a:pt x="824" y="247"/>
                  </a:lnTo>
                  <a:lnTo>
                    <a:pt x="79" y="247"/>
                  </a:lnTo>
                  <a:lnTo>
                    <a:pt x="55" y="243"/>
                  </a:lnTo>
                  <a:lnTo>
                    <a:pt x="33" y="232"/>
                  </a:lnTo>
                  <a:lnTo>
                    <a:pt x="17" y="216"/>
                  </a:lnTo>
                  <a:lnTo>
                    <a:pt x="6" y="194"/>
                  </a:lnTo>
                  <a:lnTo>
                    <a:pt x="0" y="168"/>
                  </a:lnTo>
                  <a:lnTo>
                    <a:pt x="0" y="80"/>
                  </a:lnTo>
                  <a:lnTo>
                    <a:pt x="6" y="55"/>
                  </a:lnTo>
                  <a:lnTo>
                    <a:pt x="17" y="33"/>
                  </a:lnTo>
                  <a:lnTo>
                    <a:pt x="33" y="16"/>
                  </a:lnTo>
                  <a:lnTo>
                    <a:pt x="55" y="5"/>
                  </a:lnTo>
                  <a:lnTo>
                    <a:pt x="79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7000"/>
                    <a:lumOff val="23000"/>
                  </a:schemeClr>
                </a:gs>
                <a:gs pos="0">
                  <a:srgbClr val="5A5A5A">
                    <a:lumMod val="58000"/>
                    <a:lumOff val="42000"/>
                  </a:srgbClr>
                </a:gs>
                <a:gs pos="39195">
                  <a:schemeClr val="bg1">
                    <a:lumMod val="98000"/>
                  </a:schemeClr>
                </a:gs>
                <a:gs pos="62000">
                  <a:srgbClr val="000000">
                    <a:lumMod val="58000"/>
                    <a:lumOff val="42000"/>
                  </a:srgbClr>
                </a:gs>
                <a:gs pos="13000">
                  <a:schemeClr val="bg1"/>
                </a:gs>
                <a:gs pos="100000">
                  <a:schemeClr val="tx1">
                    <a:alpha val="53000"/>
                    <a:lumMod val="41000"/>
                    <a:lumOff val="59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E0369E3E-5793-40FA-9FB2-B76272FFB0FC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3293986" y="5320650"/>
              <a:ext cx="651800" cy="425638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  <a:gd name="connsiteX0" fmla="*/ 1292 w 10016"/>
                <a:gd name="connsiteY0" fmla="*/ 0 h 10000"/>
                <a:gd name="connsiteX1" fmla="*/ 1569 w 10016"/>
                <a:gd name="connsiteY1" fmla="*/ 0 h 10000"/>
                <a:gd name="connsiteX2" fmla="*/ 8452 w 10016"/>
                <a:gd name="connsiteY2" fmla="*/ 0 h 10000"/>
                <a:gd name="connsiteX3" fmla="*/ 8740 w 10016"/>
                <a:gd name="connsiteY3" fmla="*/ 0 h 10000"/>
                <a:gd name="connsiteX4" fmla="*/ 8997 w 10016"/>
                <a:gd name="connsiteY4" fmla="*/ 0 h 10000"/>
                <a:gd name="connsiteX5" fmla="*/ 9244 w 10016"/>
                <a:gd name="connsiteY5" fmla="*/ 8 h 10000"/>
                <a:gd name="connsiteX6" fmla="*/ 9471 w 10016"/>
                <a:gd name="connsiteY6" fmla="*/ 23 h 10000"/>
                <a:gd name="connsiteX7" fmla="*/ 9656 w 10016"/>
                <a:gd name="connsiteY7" fmla="*/ 42 h 10000"/>
                <a:gd name="connsiteX8" fmla="*/ 9810 w 10016"/>
                <a:gd name="connsiteY8" fmla="*/ 76 h 10000"/>
                <a:gd name="connsiteX9" fmla="*/ 9923 w 10016"/>
                <a:gd name="connsiteY9" fmla="*/ 133 h 10000"/>
                <a:gd name="connsiteX10" fmla="*/ 9995 w 10016"/>
                <a:gd name="connsiteY10" fmla="*/ 201 h 10000"/>
                <a:gd name="connsiteX11" fmla="*/ 10016 w 10016"/>
                <a:gd name="connsiteY11" fmla="*/ 292 h 10000"/>
                <a:gd name="connsiteX12" fmla="*/ 10016 w 10016"/>
                <a:gd name="connsiteY12" fmla="*/ 9423 h 10000"/>
                <a:gd name="connsiteX13" fmla="*/ 9954 w 10016"/>
                <a:gd name="connsiteY13" fmla="*/ 9579 h 10000"/>
                <a:gd name="connsiteX14" fmla="*/ 9810 w 10016"/>
                <a:gd name="connsiteY14" fmla="*/ 9715 h 10000"/>
                <a:gd name="connsiteX15" fmla="*/ 9563 w 10016"/>
                <a:gd name="connsiteY15" fmla="*/ 9833 h 10000"/>
                <a:gd name="connsiteX16" fmla="*/ 9244 w 10016"/>
                <a:gd name="connsiteY16" fmla="*/ 9924 h 10000"/>
                <a:gd name="connsiteX17" fmla="*/ 8864 w 10016"/>
                <a:gd name="connsiteY17" fmla="*/ 9985 h 10000"/>
                <a:gd name="connsiteX18" fmla="*/ 8452 w 10016"/>
                <a:gd name="connsiteY18" fmla="*/ 10000 h 10000"/>
                <a:gd name="connsiteX19" fmla="*/ 1569 w 10016"/>
                <a:gd name="connsiteY19" fmla="*/ 10000 h 10000"/>
                <a:gd name="connsiteX20" fmla="*/ 1158 w 10016"/>
                <a:gd name="connsiteY20" fmla="*/ 9985 h 10000"/>
                <a:gd name="connsiteX21" fmla="*/ 788 w 10016"/>
                <a:gd name="connsiteY21" fmla="*/ 9924 h 10000"/>
                <a:gd name="connsiteX22" fmla="*/ 479 w 10016"/>
                <a:gd name="connsiteY22" fmla="*/ 9833 h 10000"/>
                <a:gd name="connsiteX23" fmla="*/ 242 w 10016"/>
                <a:gd name="connsiteY23" fmla="*/ 9715 h 10000"/>
                <a:gd name="connsiteX24" fmla="*/ 67 w 10016"/>
                <a:gd name="connsiteY24" fmla="*/ 9579 h 10000"/>
                <a:gd name="connsiteX25" fmla="*/ 16 w 10016"/>
                <a:gd name="connsiteY25" fmla="*/ 9423 h 10000"/>
                <a:gd name="connsiteX26" fmla="*/ 0 w 10016"/>
                <a:gd name="connsiteY26" fmla="*/ 7482 h 10000"/>
                <a:gd name="connsiteX27" fmla="*/ 16 w 10016"/>
                <a:gd name="connsiteY27" fmla="*/ 292 h 10000"/>
                <a:gd name="connsiteX28" fmla="*/ 47 w 10016"/>
                <a:gd name="connsiteY28" fmla="*/ 201 h 10000"/>
                <a:gd name="connsiteX29" fmla="*/ 109 w 10016"/>
                <a:gd name="connsiteY29" fmla="*/ 133 h 10000"/>
                <a:gd name="connsiteX30" fmla="*/ 242 w 10016"/>
                <a:gd name="connsiteY30" fmla="*/ 76 h 10000"/>
                <a:gd name="connsiteX31" fmla="*/ 386 w 10016"/>
                <a:gd name="connsiteY31" fmla="*/ 42 h 10000"/>
                <a:gd name="connsiteX32" fmla="*/ 572 w 10016"/>
                <a:gd name="connsiteY32" fmla="*/ 23 h 10000"/>
                <a:gd name="connsiteX33" fmla="*/ 788 w 10016"/>
                <a:gd name="connsiteY33" fmla="*/ 8 h 10000"/>
                <a:gd name="connsiteX34" fmla="*/ 1024 w 10016"/>
                <a:gd name="connsiteY34" fmla="*/ 0 h 10000"/>
                <a:gd name="connsiteX35" fmla="*/ 1292 w 10016"/>
                <a:gd name="connsiteY35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9923 w 10035"/>
                <a:gd name="connsiteY9" fmla="*/ 133 h 10000"/>
                <a:gd name="connsiteX10" fmla="*/ 9995 w 10035"/>
                <a:gd name="connsiteY10" fmla="*/ 201 h 10000"/>
                <a:gd name="connsiteX11" fmla="*/ 10016 w 10035"/>
                <a:gd name="connsiteY11" fmla="*/ 292 h 10000"/>
                <a:gd name="connsiteX12" fmla="*/ 10035 w 10035"/>
                <a:gd name="connsiteY12" fmla="*/ 7579 h 10000"/>
                <a:gd name="connsiteX13" fmla="*/ 10016 w 10035"/>
                <a:gd name="connsiteY13" fmla="*/ 9423 h 10000"/>
                <a:gd name="connsiteX14" fmla="*/ 9954 w 10035"/>
                <a:gd name="connsiteY14" fmla="*/ 9579 h 10000"/>
                <a:gd name="connsiteX15" fmla="*/ 9810 w 10035"/>
                <a:gd name="connsiteY15" fmla="*/ 9715 h 10000"/>
                <a:gd name="connsiteX16" fmla="*/ 9563 w 10035"/>
                <a:gd name="connsiteY16" fmla="*/ 9833 h 10000"/>
                <a:gd name="connsiteX17" fmla="*/ 9244 w 10035"/>
                <a:gd name="connsiteY17" fmla="*/ 9924 h 10000"/>
                <a:gd name="connsiteX18" fmla="*/ 8864 w 10035"/>
                <a:gd name="connsiteY18" fmla="*/ 9985 h 10000"/>
                <a:gd name="connsiteX19" fmla="*/ 8452 w 10035"/>
                <a:gd name="connsiteY19" fmla="*/ 10000 h 10000"/>
                <a:gd name="connsiteX20" fmla="*/ 1569 w 10035"/>
                <a:gd name="connsiteY20" fmla="*/ 10000 h 10000"/>
                <a:gd name="connsiteX21" fmla="*/ 1158 w 10035"/>
                <a:gd name="connsiteY21" fmla="*/ 9985 h 10000"/>
                <a:gd name="connsiteX22" fmla="*/ 788 w 10035"/>
                <a:gd name="connsiteY22" fmla="*/ 9924 h 10000"/>
                <a:gd name="connsiteX23" fmla="*/ 479 w 10035"/>
                <a:gd name="connsiteY23" fmla="*/ 9833 h 10000"/>
                <a:gd name="connsiteX24" fmla="*/ 242 w 10035"/>
                <a:gd name="connsiteY24" fmla="*/ 9715 h 10000"/>
                <a:gd name="connsiteX25" fmla="*/ 67 w 10035"/>
                <a:gd name="connsiteY25" fmla="*/ 9579 h 10000"/>
                <a:gd name="connsiteX26" fmla="*/ 16 w 10035"/>
                <a:gd name="connsiteY26" fmla="*/ 9423 h 10000"/>
                <a:gd name="connsiteX27" fmla="*/ 0 w 10035"/>
                <a:gd name="connsiteY27" fmla="*/ 7482 h 10000"/>
                <a:gd name="connsiteX28" fmla="*/ 16 w 10035"/>
                <a:gd name="connsiteY28" fmla="*/ 292 h 10000"/>
                <a:gd name="connsiteX29" fmla="*/ 47 w 10035"/>
                <a:gd name="connsiteY29" fmla="*/ 201 h 10000"/>
                <a:gd name="connsiteX30" fmla="*/ 109 w 10035"/>
                <a:gd name="connsiteY30" fmla="*/ 133 h 10000"/>
                <a:gd name="connsiteX31" fmla="*/ 242 w 10035"/>
                <a:gd name="connsiteY31" fmla="*/ 76 h 10000"/>
                <a:gd name="connsiteX32" fmla="*/ 386 w 10035"/>
                <a:gd name="connsiteY32" fmla="*/ 42 h 10000"/>
                <a:gd name="connsiteX33" fmla="*/ 572 w 10035"/>
                <a:gd name="connsiteY33" fmla="*/ 23 h 10000"/>
                <a:gd name="connsiteX34" fmla="*/ 788 w 10035"/>
                <a:gd name="connsiteY34" fmla="*/ 8 h 10000"/>
                <a:gd name="connsiteX35" fmla="*/ 1024 w 10035"/>
                <a:gd name="connsiteY35" fmla="*/ 0 h 10000"/>
                <a:gd name="connsiteX36" fmla="*/ 1292 w 10035"/>
                <a:gd name="connsiteY36" fmla="*/ 0 h 10000"/>
                <a:gd name="connsiteX0" fmla="*/ 1292 w 10035"/>
                <a:gd name="connsiteY0" fmla="*/ 295 h 10295"/>
                <a:gd name="connsiteX1" fmla="*/ 1569 w 10035"/>
                <a:gd name="connsiteY1" fmla="*/ 295 h 10295"/>
                <a:gd name="connsiteX2" fmla="*/ 8452 w 10035"/>
                <a:gd name="connsiteY2" fmla="*/ 295 h 10295"/>
                <a:gd name="connsiteX3" fmla="*/ 8740 w 10035"/>
                <a:gd name="connsiteY3" fmla="*/ 295 h 10295"/>
                <a:gd name="connsiteX4" fmla="*/ 8997 w 10035"/>
                <a:gd name="connsiteY4" fmla="*/ 295 h 10295"/>
                <a:gd name="connsiteX5" fmla="*/ 9244 w 10035"/>
                <a:gd name="connsiteY5" fmla="*/ 303 h 10295"/>
                <a:gd name="connsiteX6" fmla="*/ 9471 w 10035"/>
                <a:gd name="connsiteY6" fmla="*/ 318 h 10295"/>
                <a:gd name="connsiteX7" fmla="*/ 9656 w 10035"/>
                <a:gd name="connsiteY7" fmla="*/ 337 h 10295"/>
                <a:gd name="connsiteX8" fmla="*/ 9810 w 10035"/>
                <a:gd name="connsiteY8" fmla="*/ 371 h 10295"/>
                <a:gd name="connsiteX9" fmla="*/ 9923 w 10035"/>
                <a:gd name="connsiteY9" fmla="*/ 428 h 10295"/>
                <a:gd name="connsiteX10" fmla="*/ 10016 w 10035"/>
                <a:gd name="connsiteY10" fmla="*/ 587 h 10295"/>
                <a:gd name="connsiteX11" fmla="*/ 10035 w 10035"/>
                <a:gd name="connsiteY11" fmla="*/ 7874 h 10295"/>
                <a:gd name="connsiteX12" fmla="*/ 10016 w 10035"/>
                <a:gd name="connsiteY12" fmla="*/ 9718 h 10295"/>
                <a:gd name="connsiteX13" fmla="*/ 9954 w 10035"/>
                <a:gd name="connsiteY13" fmla="*/ 9874 h 10295"/>
                <a:gd name="connsiteX14" fmla="*/ 9810 w 10035"/>
                <a:gd name="connsiteY14" fmla="*/ 10010 h 10295"/>
                <a:gd name="connsiteX15" fmla="*/ 9563 w 10035"/>
                <a:gd name="connsiteY15" fmla="*/ 10128 h 10295"/>
                <a:gd name="connsiteX16" fmla="*/ 9244 w 10035"/>
                <a:gd name="connsiteY16" fmla="*/ 10219 h 10295"/>
                <a:gd name="connsiteX17" fmla="*/ 8864 w 10035"/>
                <a:gd name="connsiteY17" fmla="*/ 10280 h 10295"/>
                <a:gd name="connsiteX18" fmla="*/ 8452 w 10035"/>
                <a:gd name="connsiteY18" fmla="*/ 10295 h 10295"/>
                <a:gd name="connsiteX19" fmla="*/ 1569 w 10035"/>
                <a:gd name="connsiteY19" fmla="*/ 10295 h 10295"/>
                <a:gd name="connsiteX20" fmla="*/ 1158 w 10035"/>
                <a:gd name="connsiteY20" fmla="*/ 10280 h 10295"/>
                <a:gd name="connsiteX21" fmla="*/ 788 w 10035"/>
                <a:gd name="connsiteY21" fmla="*/ 10219 h 10295"/>
                <a:gd name="connsiteX22" fmla="*/ 479 w 10035"/>
                <a:gd name="connsiteY22" fmla="*/ 10128 h 10295"/>
                <a:gd name="connsiteX23" fmla="*/ 242 w 10035"/>
                <a:gd name="connsiteY23" fmla="*/ 10010 h 10295"/>
                <a:gd name="connsiteX24" fmla="*/ 67 w 10035"/>
                <a:gd name="connsiteY24" fmla="*/ 9874 h 10295"/>
                <a:gd name="connsiteX25" fmla="*/ 16 w 10035"/>
                <a:gd name="connsiteY25" fmla="*/ 9718 h 10295"/>
                <a:gd name="connsiteX26" fmla="*/ 0 w 10035"/>
                <a:gd name="connsiteY26" fmla="*/ 7777 h 10295"/>
                <a:gd name="connsiteX27" fmla="*/ 16 w 10035"/>
                <a:gd name="connsiteY27" fmla="*/ 587 h 10295"/>
                <a:gd name="connsiteX28" fmla="*/ 47 w 10035"/>
                <a:gd name="connsiteY28" fmla="*/ 496 h 10295"/>
                <a:gd name="connsiteX29" fmla="*/ 109 w 10035"/>
                <a:gd name="connsiteY29" fmla="*/ 428 h 10295"/>
                <a:gd name="connsiteX30" fmla="*/ 242 w 10035"/>
                <a:gd name="connsiteY30" fmla="*/ 371 h 10295"/>
                <a:gd name="connsiteX31" fmla="*/ 386 w 10035"/>
                <a:gd name="connsiteY31" fmla="*/ 337 h 10295"/>
                <a:gd name="connsiteX32" fmla="*/ 572 w 10035"/>
                <a:gd name="connsiteY32" fmla="*/ 318 h 10295"/>
                <a:gd name="connsiteX33" fmla="*/ 788 w 10035"/>
                <a:gd name="connsiteY33" fmla="*/ 303 h 10295"/>
                <a:gd name="connsiteX34" fmla="*/ 1024 w 10035"/>
                <a:gd name="connsiteY34" fmla="*/ 295 h 10295"/>
                <a:gd name="connsiteX35" fmla="*/ 1292 w 10035"/>
                <a:gd name="connsiteY35" fmla="*/ 295 h 10295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10016 w 10035"/>
                <a:gd name="connsiteY9" fmla="*/ 292 h 10000"/>
                <a:gd name="connsiteX10" fmla="*/ 10035 w 10035"/>
                <a:gd name="connsiteY10" fmla="*/ 7579 h 10000"/>
                <a:gd name="connsiteX11" fmla="*/ 10016 w 10035"/>
                <a:gd name="connsiteY11" fmla="*/ 9423 h 10000"/>
                <a:gd name="connsiteX12" fmla="*/ 9954 w 10035"/>
                <a:gd name="connsiteY12" fmla="*/ 9579 h 10000"/>
                <a:gd name="connsiteX13" fmla="*/ 9810 w 10035"/>
                <a:gd name="connsiteY13" fmla="*/ 9715 h 10000"/>
                <a:gd name="connsiteX14" fmla="*/ 9563 w 10035"/>
                <a:gd name="connsiteY14" fmla="*/ 9833 h 10000"/>
                <a:gd name="connsiteX15" fmla="*/ 9244 w 10035"/>
                <a:gd name="connsiteY15" fmla="*/ 9924 h 10000"/>
                <a:gd name="connsiteX16" fmla="*/ 8864 w 10035"/>
                <a:gd name="connsiteY16" fmla="*/ 9985 h 10000"/>
                <a:gd name="connsiteX17" fmla="*/ 8452 w 10035"/>
                <a:gd name="connsiteY17" fmla="*/ 10000 h 10000"/>
                <a:gd name="connsiteX18" fmla="*/ 1569 w 10035"/>
                <a:gd name="connsiteY18" fmla="*/ 10000 h 10000"/>
                <a:gd name="connsiteX19" fmla="*/ 1158 w 10035"/>
                <a:gd name="connsiteY19" fmla="*/ 9985 h 10000"/>
                <a:gd name="connsiteX20" fmla="*/ 788 w 10035"/>
                <a:gd name="connsiteY20" fmla="*/ 9924 h 10000"/>
                <a:gd name="connsiteX21" fmla="*/ 479 w 10035"/>
                <a:gd name="connsiteY21" fmla="*/ 9833 h 10000"/>
                <a:gd name="connsiteX22" fmla="*/ 242 w 10035"/>
                <a:gd name="connsiteY22" fmla="*/ 9715 h 10000"/>
                <a:gd name="connsiteX23" fmla="*/ 67 w 10035"/>
                <a:gd name="connsiteY23" fmla="*/ 9579 h 10000"/>
                <a:gd name="connsiteX24" fmla="*/ 16 w 10035"/>
                <a:gd name="connsiteY24" fmla="*/ 9423 h 10000"/>
                <a:gd name="connsiteX25" fmla="*/ 0 w 10035"/>
                <a:gd name="connsiteY25" fmla="*/ 7482 h 10000"/>
                <a:gd name="connsiteX26" fmla="*/ 16 w 10035"/>
                <a:gd name="connsiteY26" fmla="*/ 292 h 10000"/>
                <a:gd name="connsiteX27" fmla="*/ 47 w 10035"/>
                <a:gd name="connsiteY27" fmla="*/ 201 h 10000"/>
                <a:gd name="connsiteX28" fmla="*/ 109 w 10035"/>
                <a:gd name="connsiteY28" fmla="*/ 133 h 10000"/>
                <a:gd name="connsiteX29" fmla="*/ 242 w 10035"/>
                <a:gd name="connsiteY29" fmla="*/ 76 h 10000"/>
                <a:gd name="connsiteX30" fmla="*/ 386 w 10035"/>
                <a:gd name="connsiteY30" fmla="*/ 42 h 10000"/>
                <a:gd name="connsiteX31" fmla="*/ 572 w 10035"/>
                <a:gd name="connsiteY31" fmla="*/ 23 h 10000"/>
                <a:gd name="connsiteX32" fmla="*/ 788 w 10035"/>
                <a:gd name="connsiteY32" fmla="*/ 8 h 10000"/>
                <a:gd name="connsiteX33" fmla="*/ 1024 w 10035"/>
                <a:gd name="connsiteY33" fmla="*/ 0 h 10000"/>
                <a:gd name="connsiteX34" fmla="*/ 1292 w 10035"/>
                <a:gd name="connsiteY34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9810 w 10035"/>
                <a:gd name="connsiteY8" fmla="*/ 76 h 10000"/>
                <a:gd name="connsiteX9" fmla="*/ 10035 w 10035"/>
                <a:gd name="connsiteY9" fmla="*/ 7579 h 10000"/>
                <a:gd name="connsiteX10" fmla="*/ 10016 w 10035"/>
                <a:gd name="connsiteY10" fmla="*/ 9423 h 10000"/>
                <a:gd name="connsiteX11" fmla="*/ 9954 w 10035"/>
                <a:gd name="connsiteY11" fmla="*/ 9579 h 10000"/>
                <a:gd name="connsiteX12" fmla="*/ 9810 w 10035"/>
                <a:gd name="connsiteY12" fmla="*/ 9715 h 10000"/>
                <a:gd name="connsiteX13" fmla="*/ 9563 w 10035"/>
                <a:gd name="connsiteY13" fmla="*/ 9833 h 10000"/>
                <a:gd name="connsiteX14" fmla="*/ 9244 w 10035"/>
                <a:gd name="connsiteY14" fmla="*/ 9924 h 10000"/>
                <a:gd name="connsiteX15" fmla="*/ 8864 w 10035"/>
                <a:gd name="connsiteY15" fmla="*/ 9985 h 10000"/>
                <a:gd name="connsiteX16" fmla="*/ 8452 w 10035"/>
                <a:gd name="connsiteY16" fmla="*/ 10000 h 10000"/>
                <a:gd name="connsiteX17" fmla="*/ 1569 w 10035"/>
                <a:gd name="connsiteY17" fmla="*/ 10000 h 10000"/>
                <a:gd name="connsiteX18" fmla="*/ 1158 w 10035"/>
                <a:gd name="connsiteY18" fmla="*/ 9985 h 10000"/>
                <a:gd name="connsiteX19" fmla="*/ 788 w 10035"/>
                <a:gd name="connsiteY19" fmla="*/ 9924 h 10000"/>
                <a:gd name="connsiteX20" fmla="*/ 479 w 10035"/>
                <a:gd name="connsiteY20" fmla="*/ 9833 h 10000"/>
                <a:gd name="connsiteX21" fmla="*/ 242 w 10035"/>
                <a:gd name="connsiteY21" fmla="*/ 9715 h 10000"/>
                <a:gd name="connsiteX22" fmla="*/ 67 w 10035"/>
                <a:gd name="connsiteY22" fmla="*/ 9579 h 10000"/>
                <a:gd name="connsiteX23" fmla="*/ 16 w 10035"/>
                <a:gd name="connsiteY23" fmla="*/ 9423 h 10000"/>
                <a:gd name="connsiteX24" fmla="*/ 0 w 10035"/>
                <a:gd name="connsiteY24" fmla="*/ 7482 h 10000"/>
                <a:gd name="connsiteX25" fmla="*/ 16 w 10035"/>
                <a:gd name="connsiteY25" fmla="*/ 292 h 10000"/>
                <a:gd name="connsiteX26" fmla="*/ 47 w 10035"/>
                <a:gd name="connsiteY26" fmla="*/ 201 h 10000"/>
                <a:gd name="connsiteX27" fmla="*/ 109 w 10035"/>
                <a:gd name="connsiteY27" fmla="*/ 133 h 10000"/>
                <a:gd name="connsiteX28" fmla="*/ 242 w 10035"/>
                <a:gd name="connsiteY28" fmla="*/ 76 h 10000"/>
                <a:gd name="connsiteX29" fmla="*/ 386 w 10035"/>
                <a:gd name="connsiteY29" fmla="*/ 42 h 10000"/>
                <a:gd name="connsiteX30" fmla="*/ 572 w 10035"/>
                <a:gd name="connsiteY30" fmla="*/ 23 h 10000"/>
                <a:gd name="connsiteX31" fmla="*/ 788 w 10035"/>
                <a:gd name="connsiteY31" fmla="*/ 8 h 10000"/>
                <a:gd name="connsiteX32" fmla="*/ 1024 w 10035"/>
                <a:gd name="connsiteY32" fmla="*/ 0 h 10000"/>
                <a:gd name="connsiteX33" fmla="*/ 1292 w 10035"/>
                <a:gd name="connsiteY33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9656 w 10035"/>
                <a:gd name="connsiteY7" fmla="*/ 42 h 10000"/>
                <a:gd name="connsiteX8" fmla="*/ 10035 w 10035"/>
                <a:gd name="connsiteY8" fmla="*/ 7579 h 10000"/>
                <a:gd name="connsiteX9" fmla="*/ 10016 w 10035"/>
                <a:gd name="connsiteY9" fmla="*/ 9423 h 10000"/>
                <a:gd name="connsiteX10" fmla="*/ 9954 w 10035"/>
                <a:gd name="connsiteY10" fmla="*/ 9579 h 10000"/>
                <a:gd name="connsiteX11" fmla="*/ 9810 w 10035"/>
                <a:gd name="connsiteY11" fmla="*/ 9715 h 10000"/>
                <a:gd name="connsiteX12" fmla="*/ 9563 w 10035"/>
                <a:gd name="connsiteY12" fmla="*/ 9833 h 10000"/>
                <a:gd name="connsiteX13" fmla="*/ 9244 w 10035"/>
                <a:gd name="connsiteY13" fmla="*/ 9924 h 10000"/>
                <a:gd name="connsiteX14" fmla="*/ 8864 w 10035"/>
                <a:gd name="connsiteY14" fmla="*/ 9985 h 10000"/>
                <a:gd name="connsiteX15" fmla="*/ 8452 w 10035"/>
                <a:gd name="connsiteY15" fmla="*/ 10000 h 10000"/>
                <a:gd name="connsiteX16" fmla="*/ 1569 w 10035"/>
                <a:gd name="connsiteY16" fmla="*/ 10000 h 10000"/>
                <a:gd name="connsiteX17" fmla="*/ 1158 w 10035"/>
                <a:gd name="connsiteY17" fmla="*/ 9985 h 10000"/>
                <a:gd name="connsiteX18" fmla="*/ 788 w 10035"/>
                <a:gd name="connsiteY18" fmla="*/ 9924 h 10000"/>
                <a:gd name="connsiteX19" fmla="*/ 479 w 10035"/>
                <a:gd name="connsiteY19" fmla="*/ 9833 h 10000"/>
                <a:gd name="connsiteX20" fmla="*/ 242 w 10035"/>
                <a:gd name="connsiteY20" fmla="*/ 9715 h 10000"/>
                <a:gd name="connsiteX21" fmla="*/ 67 w 10035"/>
                <a:gd name="connsiteY21" fmla="*/ 9579 h 10000"/>
                <a:gd name="connsiteX22" fmla="*/ 16 w 10035"/>
                <a:gd name="connsiteY22" fmla="*/ 9423 h 10000"/>
                <a:gd name="connsiteX23" fmla="*/ 0 w 10035"/>
                <a:gd name="connsiteY23" fmla="*/ 7482 h 10000"/>
                <a:gd name="connsiteX24" fmla="*/ 16 w 10035"/>
                <a:gd name="connsiteY24" fmla="*/ 292 h 10000"/>
                <a:gd name="connsiteX25" fmla="*/ 47 w 10035"/>
                <a:gd name="connsiteY25" fmla="*/ 201 h 10000"/>
                <a:gd name="connsiteX26" fmla="*/ 109 w 10035"/>
                <a:gd name="connsiteY26" fmla="*/ 133 h 10000"/>
                <a:gd name="connsiteX27" fmla="*/ 242 w 10035"/>
                <a:gd name="connsiteY27" fmla="*/ 76 h 10000"/>
                <a:gd name="connsiteX28" fmla="*/ 386 w 10035"/>
                <a:gd name="connsiteY28" fmla="*/ 42 h 10000"/>
                <a:gd name="connsiteX29" fmla="*/ 572 w 10035"/>
                <a:gd name="connsiteY29" fmla="*/ 23 h 10000"/>
                <a:gd name="connsiteX30" fmla="*/ 788 w 10035"/>
                <a:gd name="connsiteY30" fmla="*/ 8 h 10000"/>
                <a:gd name="connsiteX31" fmla="*/ 1024 w 10035"/>
                <a:gd name="connsiteY31" fmla="*/ 0 h 10000"/>
                <a:gd name="connsiteX32" fmla="*/ 1292 w 10035"/>
                <a:gd name="connsiteY32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9471 w 10035"/>
                <a:gd name="connsiteY6" fmla="*/ 23 h 10000"/>
                <a:gd name="connsiteX7" fmla="*/ 10035 w 10035"/>
                <a:gd name="connsiteY7" fmla="*/ 7579 h 10000"/>
                <a:gd name="connsiteX8" fmla="*/ 10016 w 10035"/>
                <a:gd name="connsiteY8" fmla="*/ 9423 h 10000"/>
                <a:gd name="connsiteX9" fmla="*/ 9954 w 10035"/>
                <a:gd name="connsiteY9" fmla="*/ 9579 h 10000"/>
                <a:gd name="connsiteX10" fmla="*/ 9810 w 10035"/>
                <a:gd name="connsiteY10" fmla="*/ 9715 h 10000"/>
                <a:gd name="connsiteX11" fmla="*/ 9563 w 10035"/>
                <a:gd name="connsiteY11" fmla="*/ 9833 h 10000"/>
                <a:gd name="connsiteX12" fmla="*/ 9244 w 10035"/>
                <a:gd name="connsiteY12" fmla="*/ 9924 h 10000"/>
                <a:gd name="connsiteX13" fmla="*/ 8864 w 10035"/>
                <a:gd name="connsiteY13" fmla="*/ 9985 h 10000"/>
                <a:gd name="connsiteX14" fmla="*/ 8452 w 10035"/>
                <a:gd name="connsiteY14" fmla="*/ 10000 h 10000"/>
                <a:gd name="connsiteX15" fmla="*/ 1569 w 10035"/>
                <a:gd name="connsiteY15" fmla="*/ 10000 h 10000"/>
                <a:gd name="connsiteX16" fmla="*/ 1158 w 10035"/>
                <a:gd name="connsiteY16" fmla="*/ 9985 h 10000"/>
                <a:gd name="connsiteX17" fmla="*/ 788 w 10035"/>
                <a:gd name="connsiteY17" fmla="*/ 9924 h 10000"/>
                <a:gd name="connsiteX18" fmla="*/ 479 w 10035"/>
                <a:gd name="connsiteY18" fmla="*/ 9833 h 10000"/>
                <a:gd name="connsiteX19" fmla="*/ 242 w 10035"/>
                <a:gd name="connsiteY19" fmla="*/ 9715 h 10000"/>
                <a:gd name="connsiteX20" fmla="*/ 67 w 10035"/>
                <a:gd name="connsiteY20" fmla="*/ 9579 h 10000"/>
                <a:gd name="connsiteX21" fmla="*/ 16 w 10035"/>
                <a:gd name="connsiteY21" fmla="*/ 9423 h 10000"/>
                <a:gd name="connsiteX22" fmla="*/ 0 w 10035"/>
                <a:gd name="connsiteY22" fmla="*/ 7482 h 10000"/>
                <a:gd name="connsiteX23" fmla="*/ 16 w 10035"/>
                <a:gd name="connsiteY23" fmla="*/ 292 h 10000"/>
                <a:gd name="connsiteX24" fmla="*/ 47 w 10035"/>
                <a:gd name="connsiteY24" fmla="*/ 201 h 10000"/>
                <a:gd name="connsiteX25" fmla="*/ 109 w 10035"/>
                <a:gd name="connsiteY25" fmla="*/ 133 h 10000"/>
                <a:gd name="connsiteX26" fmla="*/ 242 w 10035"/>
                <a:gd name="connsiteY26" fmla="*/ 76 h 10000"/>
                <a:gd name="connsiteX27" fmla="*/ 386 w 10035"/>
                <a:gd name="connsiteY27" fmla="*/ 42 h 10000"/>
                <a:gd name="connsiteX28" fmla="*/ 572 w 10035"/>
                <a:gd name="connsiteY28" fmla="*/ 23 h 10000"/>
                <a:gd name="connsiteX29" fmla="*/ 788 w 10035"/>
                <a:gd name="connsiteY29" fmla="*/ 8 h 10000"/>
                <a:gd name="connsiteX30" fmla="*/ 1024 w 10035"/>
                <a:gd name="connsiteY30" fmla="*/ 0 h 10000"/>
                <a:gd name="connsiteX31" fmla="*/ 1292 w 10035"/>
                <a:gd name="connsiteY31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9244 w 10035"/>
                <a:gd name="connsiteY5" fmla="*/ 8 h 10000"/>
                <a:gd name="connsiteX6" fmla="*/ 10035 w 10035"/>
                <a:gd name="connsiteY6" fmla="*/ 7579 h 10000"/>
                <a:gd name="connsiteX7" fmla="*/ 10016 w 10035"/>
                <a:gd name="connsiteY7" fmla="*/ 9423 h 10000"/>
                <a:gd name="connsiteX8" fmla="*/ 9954 w 10035"/>
                <a:gd name="connsiteY8" fmla="*/ 9579 h 10000"/>
                <a:gd name="connsiteX9" fmla="*/ 9810 w 10035"/>
                <a:gd name="connsiteY9" fmla="*/ 9715 h 10000"/>
                <a:gd name="connsiteX10" fmla="*/ 9563 w 10035"/>
                <a:gd name="connsiteY10" fmla="*/ 9833 h 10000"/>
                <a:gd name="connsiteX11" fmla="*/ 9244 w 10035"/>
                <a:gd name="connsiteY11" fmla="*/ 9924 h 10000"/>
                <a:gd name="connsiteX12" fmla="*/ 8864 w 10035"/>
                <a:gd name="connsiteY12" fmla="*/ 9985 h 10000"/>
                <a:gd name="connsiteX13" fmla="*/ 8452 w 10035"/>
                <a:gd name="connsiteY13" fmla="*/ 10000 h 10000"/>
                <a:gd name="connsiteX14" fmla="*/ 1569 w 10035"/>
                <a:gd name="connsiteY14" fmla="*/ 10000 h 10000"/>
                <a:gd name="connsiteX15" fmla="*/ 1158 w 10035"/>
                <a:gd name="connsiteY15" fmla="*/ 9985 h 10000"/>
                <a:gd name="connsiteX16" fmla="*/ 788 w 10035"/>
                <a:gd name="connsiteY16" fmla="*/ 9924 h 10000"/>
                <a:gd name="connsiteX17" fmla="*/ 479 w 10035"/>
                <a:gd name="connsiteY17" fmla="*/ 9833 h 10000"/>
                <a:gd name="connsiteX18" fmla="*/ 242 w 10035"/>
                <a:gd name="connsiteY18" fmla="*/ 9715 h 10000"/>
                <a:gd name="connsiteX19" fmla="*/ 67 w 10035"/>
                <a:gd name="connsiteY19" fmla="*/ 9579 h 10000"/>
                <a:gd name="connsiteX20" fmla="*/ 16 w 10035"/>
                <a:gd name="connsiteY20" fmla="*/ 9423 h 10000"/>
                <a:gd name="connsiteX21" fmla="*/ 0 w 10035"/>
                <a:gd name="connsiteY21" fmla="*/ 7482 h 10000"/>
                <a:gd name="connsiteX22" fmla="*/ 16 w 10035"/>
                <a:gd name="connsiteY22" fmla="*/ 292 h 10000"/>
                <a:gd name="connsiteX23" fmla="*/ 47 w 10035"/>
                <a:gd name="connsiteY23" fmla="*/ 201 h 10000"/>
                <a:gd name="connsiteX24" fmla="*/ 109 w 10035"/>
                <a:gd name="connsiteY24" fmla="*/ 133 h 10000"/>
                <a:gd name="connsiteX25" fmla="*/ 242 w 10035"/>
                <a:gd name="connsiteY25" fmla="*/ 76 h 10000"/>
                <a:gd name="connsiteX26" fmla="*/ 386 w 10035"/>
                <a:gd name="connsiteY26" fmla="*/ 42 h 10000"/>
                <a:gd name="connsiteX27" fmla="*/ 572 w 10035"/>
                <a:gd name="connsiteY27" fmla="*/ 23 h 10000"/>
                <a:gd name="connsiteX28" fmla="*/ 788 w 10035"/>
                <a:gd name="connsiteY28" fmla="*/ 8 h 10000"/>
                <a:gd name="connsiteX29" fmla="*/ 1024 w 10035"/>
                <a:gd name="connsiteY29" fmla="*/ 0 h 10000"/>
                <a:gd name="connsiteX30" fmla="*/ 1292 w 10035"/>
                <a:gd name="connsiteY30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8997 w 10035"/>
                <a:gd name="connsiteY4" fmla="*/ 0 h 10000"/>
                <a:gd name="connsiteX5" fmla="*/ 10035 w 10035"/>
                <a:gd name="connsiteY5" fmla="*/ 7579 h 10000"/>
                <a:gd name="connsiteX6" fmla="*/ 10016 w 10035"/>
                <a:gd name="connsiteY6" fmla="*/ 9423 h 10000"/>
                <a:gd name="connsiteX7" fmla="*/ 9954 w 10035"/>
                <a:gd name="connsiteY7" fmla="*/ 9579 h 10000"/>
                <a:gd name="connsiteX8" fmla="*/ 9810 w 10035"/>
                <a:gd name="connsiteY8" fmla="*/ 9715 h 10000"/>
                <a:gd name="connsiteX9" fmla="*/ 9563 w 10035"/>
                <a:gd name="connsiteY9" fmla="*/ 9833 h 10000"/>
                <a:gd name="connsiteX10" fmla="*/ 9244 w 10035"/>
                <a:gd name="connsiteY10" fmla="*/ 9924 h 10000"/>
                <a:gd name="connsiteX11" fmla="*/ 8864 w 10035"/>
                <a:gd name="connsiteY11" fmla="*/ 9985 h 10000"/>
                <a:gd name="connsiteX12" fmla="*/ 8452 w 10035"/>
                <a:gd name="connsiteY12" fmla="*/ 10000 h 10000"/>
                <a:gd name="connsiteX13" fmla="*/ 1569 w 10035"/>
                <a:gd name="connsiteY13" fmla="*/ 10000 h 10000"/>
                <a:gd name="connsiteX14" fmla="*/ 1158 w 10035"/>
                <a:gd name="connsiteY14" fmla="*/ 9985 h 10000"/>
                <a:gd name="connsiteX15" fmla="*/ 788 w 10035"/>
                <a:gd name="connsiteY15" fmla="*/ 9924 h 10000"/>
                <a:gd name="connsiteX16" fmla="*/ 479 w 10035"/>
                <a:gd name="connsiteY16" fmla="*/ 9833 h 10000"/>
                <a:gd name="connsiteX17" fmla="*/ 242 w 10035"/>
                <a:gd name="connsiteY17" fmla="*/ 9715 h 10000"/>
                <a:gd name="connsiteX18" fmla="*/ 67 w 10035"/>
                <a:gd name="connsiteY18" fmla="*/ 9579 h 10000"/>
                <a:gd name="connsiteX19" fmla="*/ 16 w 10035"/>
                <a:gd name="connsiteY19" fmla="*/ 9423 h 10000"/>
                <a:gd name="connsiteX20" fmla="*/ 0 w 10035"/>
                <a:gd name="connsiteY20" fmla="*/ 7482 h 10000"/>
                <a:gd name="connsiteX21" fmla="*/ 16 w 10035"/>
                <a:gd name="connsiteY21" fmla="*/ 292 h 10000"/>
                <a:gd name="connsiteX22" fmla="*/ 47 w 10035"/>
                <a:gd name="connsiteY22" fmla="*/ 201 h 10000"/>
                <a:gd name="connsiteX23" fmla="*/ 109 w 10035"/>
                <a:gd name="connsiteY23" fmla="*/ 133 h 10000"/>
                <a:gd name="connsiteX24" fmla="*/ 242 w 10035"/>
                <a:gd name="connsiteY24" fmla="*/ 76 h 10000"/>
                <a:gd name="connsiteX25" fmla="*/ 386 w 10035"/>
                <a:gd name="connsiteY25" fmla="*/ 42 h 10000"/>
                <a:gd name="connsiteX26" fmla="*/ 572 w 10035"/>
                <a:gd name="connsiteY26" fmla="*/ 23 h 10000"/>
                <a:gd name="connsiteX27" fmla="*/ 788 w 10035"/>
                <a:gd name="connsiteY27" fmla="*/ 8 h 10000"/>
                <a:gd name="connsiteX28" fmla="*/ 1024 w 10035"/>
                <a:gd name="connsiteY28" fmla="*/ 0 h 10000"/>
                <a:gd name="connsiteX29" fmla="*/ 1292 w 10035"/>
                <a:gd name="connsiteY29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8740 w 10035"/>
                <a:gd name="connsiteY3" fmla="*/ 0 h 10000"/>
                <a:gd name="connsiteX4" fmla="*/ 10035 w 10035"/>
                <a:gd name="connsiteY4" fmla="*/ 7579 h 10000"/>
                <a:gd name="connsiteX5" fmla="*/ 10016 w 10035"/>
                <a:gd name="connsiteY5" fmla="*/ 9423 h 10000"/>
                <a:gd name="connsiteX6" fmla="*/ 9954 w 10035"/>
                <a:gd name="connsiteY6" fmla="*/ 9579 h 10000"/>
                <a:gd name="connsiteX7" fmla="*/ 9810 w 10035"/>
                <a:gd name="connsiteY7" fmla="*/ 9715 h 10000"/>
                <a:gd name="connsiteX8" fmla="*/ 9563 w 10035"/>
                <a:gd name="connsiteY8" fmla="*/ 9833 h 10000"/>
                <a:gd name="connsiteX9" fmla="*/ 9244 w 10035"/>
                <a:gd name="connsiteY9" fmla="*/ 9924 h 10000"/>
                <a:gd name="connsiteX10" fmla="*/ 8864 w 10035"/>
                <a:gd name="connsiteY10" fmla="*/ 9985 h 10000"/>
                <a:gd name="connsiteX11" fmla="*/ 8452 w 10035"/>
                <a:gd name="connsiteY11" fmla="*/ 10000 h 10000"/>
                <a:gd name="connsiteX12" fmla="*/ 1569 w 10035"/>
                <a:gd name="connsiteY12" fmla="*/ 10000 h 10000"/>
                <a:gd name="connsiteX13" fmla="*/ 1158 w 10035"/>
                <a:gd name="connsiteY13" fmla="*/ 9985 h 10000"/>
                <a:gd name="connsiteX14" fmla="*/ 788 w 10035"/>
                <a:gd name="connsiteY14" fmla="*/ 9924 h 10000"/>
                <a:gd name="connsiteX15" fmla="*/ 479 w 10035"/>
                <a:gd name="connsiteY15" fmla="*/ 9833 h 10000"/>
                <a:gd name="connsiteX16" fmla="*/ 242 w 10035"/>
                <a:gd name="connsiteY16" fmla="*/ 9715 h 10000"/>
                <a:gd name="connsiteX17" fmla="*/ 67 w 10035"/>
                <a:gd name="connsiteY17" fmla="*/ 9579 h 10000"/>
                <a:gd name="connsiteX18" fmla="*/ 16 w 10035"/>
                <a:gd name="connsiteY18" fmla="*/ 9423 h 10000"/>
                <a:gd name="connsiteX19" fmla="*/ 0 w 10035"/>
                <a:gd name="connsiteY19" fmla="*/ 7482 h 10000"/>
                <a:gd name="connsiteX20" fmla="*/ 16 w 10035"/>
                <a:gd name="connsiteY20" fmla="*/ 292 h 10000"/>
                <a:gd name="connsiteX21" fmla="*/ 47 w 10035"/>
                <a:gd name="connsiteY21" fmla="*/ 201 h 10000"/>
                <a:gd name="connsiteX22" fmla="*/ 109 w 10035"/>
                <a:gd name="connsiteY22" fmla="*/ 133 h 10000"/>
                <a:gd name="connsiteX23" fmla="*/ 242 w 10035"/>
                <a:gd name="connsiteY23" fmla="*/ 76 h 10000"/>
                <a:gd name="connsiteX24" fmla="*/ 386 w 10035"/>
                <a:gd name="connsiteY24" fmla="*/ 42 h 10000"/>
                <a:gd name="connsiteX25" fmla="*/ 572 w 10035"/>
                <a:gd name="connsiteY25" fmla="*/ 23 h 10000"/>
                <a:gd name="connsiteX26" fmla="*/ 788 w 10035"/>
                <a:gd name="connsiteY26" fmla="*/ 8 h 10000"/>
                <a:gd name="connsiteX27" fmla="*/ 1024 w 10035"/>
                <a:gd name="connsiteY27" fmla="*/ 0 h 10000"/>
                <a:gd name="connsiteX28" fmla="*/ 1292 w 10035"/>
                <a:gd name="connsiteY28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8452 w 10035"/>
                <a:gd name="connsiteY2" fmla="*/ 0 h 10000"/>
                <a:gd name="connsiteX3" fmla="*/ 10035 w 10035"/>
                <a:gd name="connsiteY3" fmla="*/ 7579 h 10000"/>
                <a:gd name="connsiteX4" fmla="*/ 10016 w 10035"/>
                <a:gd name="connsiteY4" fmla="*/ 9423 h 10000"/>
                <a:gd name="connsiteX5" fmla="*/ 9954 w 10035"/>
                <a:gd name="connsiteY5" fmla="*/ 9579 h 10000"/>
                <a:gd name="connsiteX6" fmla="*/ 9810 w 10035"/>
                <a:gd name="connsiteY6" fmla="*/ 9715 h 10000"/>
                <a:gd name="connsiteX7" fmla="*/ 9563 w 10035"/>
                <a:gd name="connsiteY7" fmla="*/ 9833 h 10000"/>
                <a:gd name="connsiteX8" fmla="*/ 9244 w 10035"/>
                <a:gd name="connsiteY8" fmla="*/ 9924 h 10000"/>
                <a:gd name="connsiteX9" fmla="*/ 8864 w 10035"/>
                <a:gd name="connsiteY9" fmla="*/ 9985 h 10000"/>
                <a:gd name="connsiteX10" fmla="*/ 8452 w 10035"/>
                <a:gd name="connsiteY10" fmla="*/ 10000 h 10000"/>
                <a:gd name="connsiteX11" fmla="*/ 1569 w 10035"/>
                <a:gd name="connsiteY11" fmla="*/ 10000 h 10000"/>
                <a:gd name="connsiteX12" fmla="*/ 1158 w 10035"/>
                <a:gd name="connsiteY12" fmla="*/ 9985 h 10000"/>
                <a:gd name="connsiteX13" fmla="*/ 788 w 10035"/>
                <a:gd name="connsiteY13" fmla="*/ 9924 h 10000"/>
                <a:gd name="connsiteX14" fmla="*/ 479 w 10035"/>
                <a:gd name="connsiteY14" fmla="*/ 9833 h 10000"/>
                <a:gd name="connsiteX15" fmla="*/ 242 w 10035"/>
                <a:gd name="connsiteY15" fmla="*/ 9715 h 10000"/>
                <a:gd name="connsiteX16" fmla="*/ 67 w 10035"/>
                <a:gd name="connsiteY16" fmla="*/ 9579 h 10000"/>
                <a:gd name="connsiteX17" fmla="*/ 16 w 10035"/>
                <a:gd name="connsiteY17" fmla="*/ 9423 h 10000"/>
                <a:gd name="connsiteX18" fmla="*/ 0 w 10035"/>
                <a:gd name="connsiteY18" fmla="*/ 7482 h 10000"/>
                <a:gd name="connsiteX19" fmla="*/ 16 w 10035"/>
                <a:gd name="connsiteY19" fmla="*/ 292 h 10000"/>
                <a:gd name="connsiteX20" fmla="*/ 47 w 10035"/>
                <a:gd name="connsiteY20" fmla="*/ 201 h 10000"/>
                <a:gd name="connsiteX21" fmla="*/ 109 w 10035"/>
                <a:gd name="connsiteY21" fmla="*/ 133 h 10000"/>
                <a:gd name="connsiteX22" fmla="*/ 242 w 10035"/>
                <a:gd name="connsiteY22" fmla="*/ 76 h 10000"/>
                <a:gd name="connsiteX23" fmla="*/ 386 w 10035"/>
                <a:gd name="connsiteY23" fmla="*/ 42 h 10000"/>
                <a:gd name="connsiteX24" fmla="*/ 572 w 10035"/>
                <a:gd name="connsiteY24" fmla="*/ 23 h 10000"/>
                <a:gd name="connsiteX25" fmla="*/ 788 w 10035"/>
                <a:gd name="connsiteY25" fmla="*/ 8 h 10000"/>
                <a:gd name="connsiteX26" fmla="*/ 1024 w 10035"/>
                <a:gd name="connsiteY26" fmla="*/ 0 h 10000"/>
                <a:gd name="connsiteX27" fmla="*/ 1292 w 10035"/>
                <a:gd name="connsiteY27" fmla="*/ 0 h 10000"/>
                <a:gd name="connsiteX0" fmla="*/ 1292 w 10035"/>
                <a:gd name="connsiteY0" fmla="*/ 0 h 10000"/>
                <a:gd name="connsiteX1" fmla="*/ 1569 w 10035"/>
                <a:gd name="connsiteY1" fmla="*/ 0 h 10000"/>
                <a:gd name="connsiteX2" fmla="*/ 10035 w 10035"/>
                <a:gd name="connsiteY2" fmla="*/ 7579 h 10000"/>
                <a:gd name="connsiteX3" fmla="*/ 10016 w 10035"/>
                <a:gd name="connsiteY3" fmla="*/ 9423 h 10000"/>
                <a:gd name="connsiteX4" fmla="*/ 9954 w 10035"/>
                <a:gd name="connsiteY4" fmla="*/ 9579 h 10000"/>
                <a:gd name="connsiteX5" fmla="*/ 9810 w 10035"/>
                <a:gd name="connsiteY5" fmla="*/ 9715 h 10000"/>
                <a:gd name="connsiteX6" fmla="*/ 9563 w 10035"/>
                <a:gd name="connsiteY6" fmla="*/ 9833 h 10000"/>
                <a:gd name="connsiteX7" fmla="*/ 9244 w 10035"/>
                <a:gd name="connsiteY7" fmla="*/ 9924 h 10000"/>
                <a:gd name="connsiteX8" fmla="*/ 8864 w 10035"/>
                <a:gd name="connsiteY8" fmla="*/ 9985 h 10000"/>
                <a:gd name="connsiteX9" fmla="*/ 8452 w 10035"/>
                <a:gd name="connsiteY9" fmla="*/ 10000 h 10000"/>
                <a:gd name="connsiteX10" fmla="*/ 1569 w 10035"/>
                <a:gd name="connsiteY10" fmla="*/ 10000 h 10000"/>
                <a:gd name="connsiteX11" fmla="*/ 1158 w 10035"/>
                <a:gd name="connsiteY11" fmla="*/ 9985 h 10000"/>
                <a:gd name="connsiteX12" fmla="*/ 788 w 10035"/>
                <a:gd name="connsiteY12" fmla="*/ 9924 h 10000"/>
                <a:gd name="connsiteX13" fmla="*/ 479 w 10035"/>
                <a:gd name="connsiteY13" fmla="*/ 9833 h 10000"/>
                <a:gd name="connsiteX14" fmla="*/ 242 w 10035"/>
                <a:gd name="connsiteY14" fmla="*/ 9715 h 10000"/>
                <a:gd name="connsiteX15" fmla="*/ 67 w 10035"/>
                <a:gd name="connsiteY15" fmla="*/ 9579 h 10000"/>
                <a:gd name="connsiteX16" fmla="*/ 16 w 10035"/>
                <a:gd name="connsiteY16" fmla="*/ 9423 h 10000"/>
                <a:gd name="connsiteX17" fmla="*/ 0 w 10035"/>
                <a:gd name="connsiteY17" fmla="*/ 7482 h 10000"/>
                <a:gd name="connsiteX18" fmla="*/ 16 w 10035"/>
                <a:gd name="connsiteY18" fmla="*/ 292 h 10000"/>
                <a:gd name="connsiteX19" fmla="*/ 47 w 10035"/>
                <a:gd name="connsiteY19" fmla="*/ 201 h 10000"/>
                <a:gd name="connsiteX20" fmla="*/ 109 w 10035"/>
                <a:gd name="connsiteY20" fmla="*/ 133 h 10000"/>
                <a:gd name="connsiteX21" fmla="*/ 242 w 10035"/>
                <a:gd name="connsiteY21" fmla="*/ 76 h 10000"/>
                <a:gd name="connsiteX22" fmla="*/ 386 w 10035"/>
                <a:gd name="connsiteY22" fmla="*/ 42 h 10000"/>
                <a:gd name="connsiteX23" fmla="*/ 572 w 10035"/>
                <a:gd name="connsiteY23" fmla="*/ 23 h 10000"/>
                <a:gd name="connsiteX24" fmla="*/ 788 w 10035"/>
                <a:gd name="connsiteY24" fmla="*/ 8 h 10000"/>
                <a:gd name="connsiteX25" fmla="*/ 1024 w 10035"/>
                <a:gd name="connsiteY25" fmla="*/ 0 h 10000"/>
                <a:gd name="connsiteX26" fmla="*/ 1292 w 10035"/>
                <a:gd name="connsiteY26" fmla="*/ 0 h 10000"/>
                <a:gd name="connsiteX0" fmla="*/ 1024 w 10035"/>
                <a:gd name="connsiteY0" fmla="*/ 0 h 10000"/>
                <a:gd name="connsiteX1" fmla="*/ 1569 w 10035"/>
                <a:gd name="connsiteY1" fmla="*/ 0 h 10000"/>
                <a:gd name="connsiteX2" fmla="*/ 10035 w 10035"/>
                <a:gd name="connsiteY2" fmla="*/ 7579 h 10000"/>
                <a:gd name="connsiteX3" fmla="*/ 10016 w 10035"/>
                <a:gd name="connsiteY3" fmla="*/ 9423 h 10000"/>
                <a:gd name="connsiteX4" fmla="*/ 9954 w 10035"/>
                <a:gd name="connsiteY4" fmla="*/ 9579 h 10000"/>
                <a:gd name="connsiteX5" fmla="*/ 9810 w 10035"/>
                <a:gd name="connsiteY5" fmla="*/ 9715 h 10000"/>
                <a:gd name="connsiteX6" fmla="*/ 9563 w 10035"/>
                <a:gd name="connsiteY6" fmla="*/ 9833 h 10000"/>
                <a:gd name="connsiteX7" fmla="*/ 9244 w 10035"/>
                <a:gd name="connsiteY7" fmla="*/ 9924 h 10000"/>
                <a:gd name="connsiteX8" fmla="*/ 8864 w 10035"/>
                <a:gd name="connsiteY8" fmla="*/ 9985 h 10000"/>
                <a:gd name="connsiteX9" fmla="*/ 8452 w 10035"/>
                <a:gd name="connsiteY9" fmla="*/ 10000 h 10000"/>
                <a:gd name="connsiteX10" fmla="*/ 1569 w 10035"/>
                <a:gd name="connsiteY10" fmla="*/ 10000 h 10000"/>
                <a:gd name="connsiteX11" fmla="*/ 1158 w 10035"/>
                <a:gd name="connsiteY11" fmla="*/ 9985 h 10000"/>
                <a:gd name="connsiteX12" fmla="*/ 788 w 10035"/>
                <a:gd name="connsiteY12" fmla="*/ 9924 h 10000"/>
                <a:gd name="connsiteX13" fmla="*/ 479 w 10035"/>
                <a:gd name="connsiteY13" fmla="*/ 9833 h 10000"/>
                <a:gd name="connsiteX14" fmla="*/ 242 w 10035"/>
                <a:gd name="connsiteY14" fmla="*/ 9715 h 10000"/>
                <a:gd name="connsiteX15" fmla="*/ 67 w 10035"/>
                <a:gd name="connsiteY15" fmla="*/ 9579 h 10000"/>
                <a:gd name="connsiteX16" fmla="*/ 16 w 10035"/>
                <a:gd name="connsiteY16" fmla="*/ 9423 h 10000"/>
                <a:gd name="connsiteX17" fmla="*/ 0 w 10035"/>
                <a:gd name="connsiteY17" fmla="*/ 7482 h 10000"/>
                <a:gd name="connsiteX18" fmla="*/ 16 w 10035"/>
                <a:gd name="connsiteY18" fmla="*/ 292 h 10000"/>
                <a:gd name="connsiteX19" fmla="*/ 47 w 10035"/>
                <a:gd name="connsiteY19" fmla="*/ 201 h 10000"/>
                <a:gd name="connsiteX20" fmla="*/ 109 w 10035"/>
                <a:gd name="connsiteY20" fmla="*/ 133 h 10000"/>
                <a:gd name="connsiteX21" fmla="*/ 242 w 10035"/>
                <a:gd name="connsiteY21" fmla="*/ 76 h 10000"/>
                <a:gd name="connsiteX22" fmla="*/ 386 w 10035"/>
                <a:gd name="connsiteY22" fmla="*/ 42 h 10000"/>
                <a:gd name="connsiteX23" fmla="*/ 572 w 10035"/>
                <a:gd name="connsiteY23" fmla="*/ 23 h 10000"/>
                <a:gd name="connsiteX24" fmla="*/ 788 w 10035"/>
                <a:gd name="connsiteY24" fmla="*/ 8 h 10000"/>
                <a:gd name="connsiteX25" fmla="*/ 1024 w 10035"/>
                <a:gd name="connsiteY25" fmla="*/ 0 h 10000"/>
                <a:gd name="connsiteX0" fmla="*/ 1024 w 10035"/>
                <a:gd name="connsiteY0" fmla="*/ 0 h 10000"/>
                <a:gd name="connsiteX1" fmla="*/ 10035 w 10035"/>
                <a:gd name="connsiteY1" fmla="*/ 7579 h 10000"/>
                <a:gd name="connsiteX2" fmla="*/ 10016 w 10035"/>
                <a:gd name="connsiteY2" fmla="*/ 9423 h 10000"/>
                <a:gd name="connsiteX3" fmla="*/ 9954 w 10035"/>
                <a:gd name="connsiteY3" fmla="*/ 9579 h 10000"/>
                <a:gd name="connsiteX4" fmla="*/ 9810 w 10035"/>
                <a:gd name="connsiteY4" fmla="*/ 9715 h 10000"/>
                <a:gd name="connsiteX5" fmla="*/ 9563 w 10035"/>
                <a:gd name="connsiteY5" fmla="*/ 9833 h 10000"/>
                <a:gd name="connsiteX6" fmla="*/ 9244 w 10035"/>
                <a:gd name="connsiteY6" fmla="*/ 9924 h 10000"/>
                <a:gd name="connsiteX7" fmla="*/ 8864 w 10035"/>
                <a:gd name="connsiteY7" fmla="*/ 9985 h 10000"/>
                <a:gd name="connsiteX8" fmla="*/ 8452 w 10035"/>
                <a:gd name="connsiteY8" fmla="*/ 10000 h 10000"/>
                <a:gd name="connsiteX9" fmla="*/ 1569 w 10035"/>
                <a:gd name="connsiteY9" fmla="*/ 10000 h 10000"/>
                <a:gd name="connsiteX10" fmla="*/ 1158 w 10035"/>
                <a:gd name="connsiteY10" fmla="*/ 9985 h 10000"/>
                <a:gd name="connsiteX11" fmla="*/ 788 w 10035"/>
                <a:gd name="connsiteY11" fmla="*/ 9924 h 10000"/>
                <a:gd name="connsiteX12" fmla="*/ 479 w 10035"/>
                <a:gd name="connsiteY12" fmla="*/ 9833 h 10000"/>
                <a:gd name="connsiteX13" fmla="*/ 242 w 10035"/>
                <a:gd name="connsiteY13" fmla="*/ 9715 h 10000"/>
                <a:gd name="connsiteX14" fmla="*/ 67 w 10035"/>
                <a:gd name="connsiteY14" fmla="*/ 9579 h 10000"/>
                <a:gd name="connsiteX15" fmla="*/ 16 w 10035"/>
                <a:gd name="connsiteY15" fmla="*/ 9423 h 10000"/>
                <a:gd name="connsiteX16" fmla="*/ 0 w 10035"/>
                <a:gd name="connsiteY16" fmla="*/ 7482 h 10000"/>
                <a:gd name="connsiteX17" fmla="*/ 16 w 10035"/>
                <a:gd name="connsiteY17" fmla="*/ 292 h 10000"/>
                <a:gd name="connsiteX18" fmla="*/ 47 w 10035"/>
                <a:gd name="connsiteY18" fmla="*/ 201 h 10000"/>
                <a:gd name="connsiteX19" fmla="*/ 109 w 10035"/>
                <a:gd name="connsiteY19" fmla="*/ 133 h 10000"/>
                <a:gd name="connsiteX20" fmla="*/ 242 w 10035"/>
                <a:gd name="connsiteY20" fmla="*/ 76 h 10000"/>
                <a:gd name="connsiteX21" fmla="*/ 386 w 10035"/>
                <a:gd name="connsiteY21" fmla="*/ 42 h 10000"/>
                <a:gd name="connsiteX22" fmla="*/ 572 w 10035"/>
                <a:gd name="connsiteY22" fmla="*/ 23 h 10000"/>
                <a:gd name="connsiteX23" fmla="*/ 788 w 10035"/>
                <a:gd name="connsiteY23" fmla="*/ 8 h 10000"/>
                <a:gd name="connsiteX24" fmla="*/ 1024 w 10035"/>
                <a:gd name="connsiteY24" fmla="*/ 0 h 10000"/>
                <a:gd name="connsiteX0" fmla="*/ 788 w 10035"/>
                <a:gd name="connsiteY0" fmla="*/ 0 h 9992"/>
                <a:gd name="connsiteX1" fmla="*/ 10035 w 10035"/>
                <a:gd name="connsiteY1" fmla="*/ 7571 h 9992"/>
                <a:gd name="connsiteX2" fmla="*/ 10016 w 10035"/>
                <a:gd name="connsiteY2" fmla="*/ 9415 h 9992"/>
                <a:gd name="connsiteX3" fmla="*/ 9954 w 10035"/>
                <a:gd name="connsiteY3" fmla="*/ 9571 h 9992"/>
                <a:gd name="connsiteX4" fmla="*/ 9810 w 10035"/>
                <a:gd name="connsiteY4" fmla="*/ 9707 h 9992"/>
                <a:gd name="connsiteX5" fmla="*/ 9563 w 10035"/>
                <a:gd name="connsiteY5" fmla="*/ 9825 h 9992"/>
                <a:gd name="connsiteX6" fmla="*/ 9244 w 10035"/>
                <a:gd name="connsiteY6" fmla="*/ 9916 h 9992"/>
                <a:gd name="connsiteX7" fmla="*/ 8864 w 10035"/>
                <a:gd name="connsiteY7" fmla="*/ 9977 h 9992"/>
                <a:gd name="connsiteX8" fmla="*/ 8452 w 10035"/>
                <a:gd name="connsiteY8" fmla="*/ 9992 h 9992"/>
                <a:gd name="connsiteX9" fmla="*/ 1569 w 10035"/>
                <a:gd name="connsiteY9" fmla="*/ 9992 h 9992"/>
                <a:gd name="connsiteX10" fmla="*/ 1158 w 10035"/>
                <a:gd name="connsiteY10" fmla="*/ 9977 h 9992"/>
                <a:gd name="connsiteX11" fmla="*/ 788 w 10035"/>
                <a:gd name="connsiteY11" fmla="*/ 9916 h 9992"/>
                <a:gd name="connsiteX12" fmla="*/ 479 w 10035"/>
                <a:gd name="connsiteY12" fmla="*/ 9825 h 9992"/>
                <a:gd name="connsiteX13" fmla="*/ 242 w 10035"/>
                <a:gd name="connsiteY13" fmla="*/ 9707 h 9992"/>
                <a:gd name="connsiteX14" fmla="*/ 67 w 10035"/>
                <a:gd name="connsiteY14" fmla="*/ 9571 h 9992"/>
                <a:gd name="connsiteX15" fmla="*/ 16 w 10035"/>
                <a:gd name="connsiteY15" fmla="*/ 9415 h 9992"/>
                <a:gd name="connsiteX16" fmla="*/ 0 w 10035"/>
                <a:gd name="connsiteY16" fmla="*/ 7474 h 9992"/>
                <a:gd name="connsiteX17" fmla="*/ 16 w 10035"/>
                <a:gd name="connsiteY17" fmla="*/ 284 h 9992"/>
                <a:gd name="connsiteX18" fmla="*/ 47 w 10035"/>
                <a:gd name="connsiteY18" fmla="*/ 193 h 9992"/>
                <a:gd name="connsiteX19" fmla="*/ 109 w 10035"/>
                <a:gd name="connsiteY19" fmla="*/ 125 h 9992"/>
                <a:gd name="connsiteX20" fmla="*/ 242 w 10035"/>
                <a:gd name="connsiteY20" fmla="*/ 68 h 9992"/>
                <a:gd name="connsiteX21" fmla="*/ 386 w 10035"/>
                <a:gd name="connsiteY21" fmla="*/ 34 h 9992"/>
                <a:gd name="connsiteX22" fmla="*/ 572 w 10035"/>
                <a:gd name="connsiteY22" fmla="*/ 15 h 9992"/>
                <a:gd name="connsiteX23" fmla="*/ 788 w 10035"/>
                <a:gd name="connsiteY23" fmla="*/ 0 h 9992"/>
                <a:gd name="connsiteX0" fmla="*/ 570 w 10000"/>
                <a:gd name="connsiteY0" fmla="*/ 0 h 9985"/>
                <a:gd name="connsiteX1" fmla="*/ 10000 w 10000"/>
                <a:gd name="connsiteY1" fmla="*/ 7562 h 9985"/>
                <a:gd name="connsiteX2" fmla="*/ 9981 w 10000"/>
                <a:gd name="connsiteY2" fmla="*/ 9408 h 9985"/>
                <a:gd name="connsiteX3" fmla="*/ 9919 w 10000"/>
                <a:gd name="connsiteY3" fmla="*/ 9564 h 9985"/>
                <a:gd name="connsiteX4" fmla="*/ 9776 w 10000"/>
                <a:gd name="connsiteY4" fmla="*/ 9700 h 9985"/>
                <a:gd name="connsiteX5" fmla="*/ 9530 w 10000"/>
                <a:gd name="connsiteY5" fmla="*/ 9818 h 9985"/>
                <a:gd name="connsiteX6" fmla="*/ 9212 w 10000"/>
                <a:gd name="connsiteY6" fmla="*/ 9909 h 9985"/>
                <a:gd name="connsiteX7" fmla="*/ 8833 w 10000"/>
                <a:gd name="connsiteY7" fmla="*/ 9970 h 9985"/>
                <a:gd name="connsiteX8" fmla="*/ 8423 w 10000"/>
                <a:gd name="connsiteY8" fmla="*/ 9985 h 9985"/>
                <a:gd name="connsiteX9" fmla="*/ 1564 w 10000"/>
                <a:gd name="connsiteY9" fmla="*/ 9985 h 9985"/>
                <a:gd name="connsiteX10" fmla="*/ 1154 w 10000"/>
                <a:gd name="connsiteY10" fmla="*/ 9970 h 9985"/>
                <a:gd name="connsiteX11" fmla="*/ 785 w 10000"/>
                <a:gd name="connsiteY11" fmla="*/ 9909 h 9985"/>
                <a:gd name="connsiteX12" fmla="*/ 477 w 10000"/>
                <a:gd name="connsiteY12" fmla="*/ 9818 h 9985"/>
                <a:gd name="connsiteX13" fmla="*/ 241 w 10000"/>
                <a:gd name="connsiteY13" fmla="*/ 9700 h 9985"/>
                <a:gd name="connsiteX14" fmla="*/ 67 w 10000"/>
                <a:gd name="connsiteY14" fmla="*/ 9564 h 9985"/>
                <a:gd name="connsiteX15" fmla="*/ 16 w 10000"/>
                <a:gd name="connsiteY15" fmla="*/ 9408 h 9985"/>
                <a:gd name="connsiteX16" fmla="*/ 0 w 10000"/>
                <a:gd name="connsiteY16" fmla="*/ 7465 h 9985"/>
                <a:gd name="connsiteX17" fmla="*/ 16 w 10000"/>
                <a:gd name="connsiteY17" fmla="*/ 269 h 9985"/>
                <a:gd name="connsiteX18" fmla="*/ 47 w 10000"/>
                <a:gd name="connsiteY18" fmla="*/ 178 h 9985"/>
                <a:gd name="connsiteX19" fmla="*/ 109 w 10000"/>
                <a:gd name="connsiteY19" fmla="*/ 110 h 9985"/>
                <a:gd name="connsiteX20" fmla="*/ 241 w 10000"/>
                <a:gd name="connsiteY20" fmla="*/ 53 h 9985"/>
                <a:gd name="connsiteX21" fmla="*/ 385 w 10000"/>
                <a:gd name="connsiteY21" fmla="*/ 19 h 9985"/>
                <a:gd name="connsiteX22" fmla="*/ 570 w 10000"/>
                <a:gd name="connsiteY22" fmla="*/ 0 h 9985"/>
                <a:gd name="connsiteX0" fmla="*/ 385 w 10000"/>
                <a:gd name="connsiteY0" fmla="*/ 0 h 9981"/>
                <a:gd name="connsiteX1" fmla="*/ 10000 w 10000"/>
                <a:gd name="connsiteY1" fmla="*/ 7554 h 9981"/>
                <a:gd name="connsiteX2" fmla="*/ 9981 w 10000"/>
                <a:gd name="connsiteY2" fmla="*/ 9403 h 9981"/>
                <a:gd name="connsiteX3" fmla="*/ 9919 w 10000"/>
                <a:gd name="connsiteY3" fmla="*/ 9559 h 9981"/>
                <a:gd name="connsiteX4" fmla="*/ 9776 w 10000"/>
                <a:gd name="connsiteY4" fmla="*/ 9696 h 9981"/>
                <a:gd name="connsiteX5" fmla="*/ 9530 w 10000"/>
                <a:gd name="connsiteY5" fmla="*/ 9814 h 9981"/>
                <a:gd name="connsiteX6" fmla="*/ 9212 w 10000"/>
                <a:gd name="connsiteY6" fmla="*/ 9905 h 9981"/>
                <a:gd name="connsiteX7" fmla="*/ 8833 w 10000"/>
                <a:gd name="connsiteY7" fmla="*/ 9966 h 9981"/>
                <a:gd name="connsiteX8" fmla="*/ 8423 w 10000"/>
                <a:gd name="connsiteY8" fmla="*/ 9981 h 9981"/>
                <a:gd name="connsiteX9" fmla="*/ 1564 w 10000"/>
                <a:gd name="connsiteY9" fmla="*/ 9981 h 9981"/>
                <a:gd name="connsiteX10" fmla="*/ 1154 w 10000"/>
                <a:gd name="connsiteY10" fmla="*/ 9966 h 9981"/>
                <a:gd name="connsiteX11" fmla="*/ 785 w 10000"/>
                <a:gd name="connsiteY11" fmla="*/ 9905 h 9981"/>
                <a:gd name="connsiteX12" fmla="*/ 477 w 10000"/>
                <a:gd name="connsiteY12" fmla="*/ 9814 h 9981"/>
                <a:gd name="connsiteX13" fmla="*/ 241 w 10000"/>
                <a:gd name="connsiteY13" fmla="*/ 9696 h 9981"/>
                <a:gd name="connsiteX14" fmla="*/ 67 w 10000"/>
                <a:gd name="connsiteY14" fmla="*/ 9559 h 9981"/>
                <a:gd name="connsiteX15" fmla="*/ 16 w 10000"/>
                <a:gd name="connsiteY15" fmla="*/ 9403 h 9981"/>
                <a:gd name="connsiteX16" fmla="*/ 0 w 10000"/>
                <a:gd name="connsiteY16" fmla="*/ 7457 h 9981"/>
                <a:gd name="connsiteX17" fmla="*/ 16 w 10000"/>
                <a:gd name="connsiteY17" fmla="*/ 250 h 9981"/>
                <a:gd name="connsiteX18" fmla="*/ 47 w 10000"/>
                <a:gd name="connsiteY18" fmla="*/ 159 h 9981"/>
                <a:gd name="connsiteX19" fmla="*/ 109 w 10000"/>
                <a:gd name="connsiteY19" fmla="*/ 91 h 9981"/>
                <a:gd name="connsiteX20" fmla="*/ 241 w 10000"/>
                <a:gd name="connsiteY20" fmla="*/ 34 h 9981"/>
                <a:gd name="connsiteX21" fmla="*/ 385 w 10000"/>
                <a:gd name="connsiteY21" fmla="*/ 0 h 9981"/>
                <a:gd name="connsiteX0" fmla="*/ 385 w 10000"/>
                <a:gd name="connsiteY0" fmla="*/ 0 h 10000"/>
                <a:gd name="connsiteX1" fmla="*/ 10000 w 10000"/>
                <a:gd name="connsiteY1" fmla="*/ 7568 h 10000"/>
                <a:gd name="connsiteX2" fmla="*/ 9981 w 10000"/>
                <a:gd name="connsiteY2" fmla="*/ 9421 h 10000"/>
                <a:gd name="connsiteX3" fmla="*/ 9919 w 10000"/>
                <a:gd name="connsiteY3" fmla="*/ 9577 h 10000"/>
                <a:gd name="connsiteX4" fmla="*/ 9776 w 10000"/>
                <a:gd name="connsiteY4" fmla="*/ 9714 h 10000"/>
                <a:gd name="connsiteX5" fmla="*/ 9530 w 10000"/>
                <a:gd name="connsiteY5" fmla="*/ 9833 h 10000"/>
                <a:gd name="connsiteX6" fmla="*/ 9212 w 10000"/>
                <a:gd name="connsiteY6" fmla="*/ 9924 h 10000"/>
                <a:gd name="connsiteX7" fmla="*/ 8833 w 10000"/>
                <a:gd name="connsiteY7" fmla="*/ 9985 h 10000"/>
                <a:gd name="connsiteX8" fmla="*/ 8423 w 10000"/>
                <a:gd name="connsiteY8" fmla="*/ 10000 h 10000"/>
                <a:gd name="connsiteX9" fmla="*/ 1564 w 10000"/>
                <a:gd name="connsiteY9" fmla="*/ 10000 h 10000"/>
                <a:gd name="connsiteX10" fmla="*/ 1154 w 10000"/>
                <a:gd name="connsiteY10" fmla="*/ 9985 h 10000"/>
                <a:gd name="connsiteX11" fmla="*/ 785 w 10000"/>
                <a:gd name="connsiteY11" fmla="*/ 9924 h 10000"/>
                <a:gd name="connsiteX12" fmla="*/ 477 w 10000"/>
                <a:gd name="connsiteY12" fmla="*/ 9833 h 10000"/>
                <a:gd name="connsiteX13" fmla="*/ 241 w 10000"/>
                <a:gd name="connsiteY13" fmla="*/ 9714 h 10000"/>
                <a:gd name="connsiteX14" fmla="*/ 67 w 10000"/>
                <a:gd name="connsiteY14" fmla="*/ 9577 h 10000"/>
                <a:gd name="connsiteX15" fmla="*/ 16 w 10000"/>
                <a:gd name="connsiteY15" fmla="*/ 9421 h 10000"/>
                <a:gd name="connsiteX16" fmla="*/ 0 w 10000"/>
                <a:gd name="connsiteY16" fmla="*/ 7471 h 10000"/>
                <a:gd name="connsiteX17" fmla="*/ 16 w 10000"/>
                <a:gd name="connsiteY17" fmla="*/ 250 h 10000"/>
                <a:gd name="connsiteX18" fmla="*/ 47 w 10000"/>
                <a:gd name="connsiteY18" fmla="*/ 159 h 10000"/>
                <a:gd name="connsiteX19" fmla="*/ 109 w 10000"/>
                <a:gd name="connsiteY19" fmla="*/ 91 h 10000"/>
                <a:gd name="connsiteX20" fmla="*/ 385 w 10000"/>
                <a:gd name="connsiteY20" fmla="*/ 0 h 10000"/>
                <a:gd name="connsiteX0" fmla="*/ 109 w 10000"/>
                <a:gd name="connsiteY0" fmla="*/ 0 h 9909"/>
                <a:gd name="connsiteX1" fmla="*/ 10000 w 10000"/>
                <a:gd name="connsiteY1" fmla="*/ 7477 h 9909"/>
                <a:gd name="connsiteX2" fmla="*/ 9981 w 10000"/>
                <a:gd name="connsiteY2" fmla="*/ 9330 h 9909"/>
                <a:gd name="connsiteX3" fmla="*/ 9919 w 10000"/>
                <a:gd name="connsiteY3" fmla="*/ 9486 h 9909"/>
                <a:gd name="connsiteX4" fmla="*/ 9776 w 10000"/>
                <a:gd name="connsiteY4" fmla="*/ 9623 h 9909"/>
                <a:gd name="connsiteX5" fmla="*/ 9530 w 10000"/>
                <a:gd name="connsiteY5" fmla="*/ 9742 h 9909"/>
                <a:gd name="connsiteX6" fmla="*/ 9212 w 10000"/>
                <a:gd name="connsiteY6" fmla="*/ 9833 h 9909"/>
                <a:gd name="connsiteX7" fmla="*/ 8833 w 10000"/>
                <a:gd name="connsiteY7" fmla="*/ 9894 h 9909"/>
                <a:gd name="connsiteX8" fmla="*/ 8423 w 10000"/>
                <a:gd name="connsiteY8" fmla="*/ 9909 h 9909"/>
                <a:gd name="connsiteX9" fmla="*/ 1564 w 10000"/>
                <a:gd name="connsiteY9" fmla="*/ 9909 h 9909"/>
                <a:gd name="connsiteX10" fmla="*/ 1154 w 10000"/>
                <a:gd name="connsiteY10" fmla="*/ 9894 h 9909"/>
                <a:gd name="connsiteX11" fmla="*/ 785 w 10000"/>
                <a:gd name="connsiteY11" fmla="*/ 9833 h 9909"/>
                <a:gd name="connsiteX12" fmla="*/ 477 w 10000"/>
                <a:gd name="connsiteY12" fmla="*/ 9742 h 9909"/>
                <a:gd name="connsiteX13" fmla="*/ 241 w 10000"/>
                <a:gd name="connsiteY13" fmla="*/ 9623 h 9909"/>
                <a:gd name="connsiteX14" fmla="*/ 67 w 10000"/>
                <a:gd name="connsiteY14" fmla="*/ 9486 h 9909"/>
                <a:gd name="connsiteX15" fmla="*/ 16 w 10000"/>
                <a:gd name="connsiteY15" fmla="*/ 9330 h 9909"/>
                <a:gd name="connsiteX16" fmla="*/ 0 w 10000"/>
                <a:gd name="connsiteY16" fmla="*/ 7380 h 9909"/>
                <a:gd name="connsiteX17" fmla="*/ 16 w 10000"/>
                <a:gd name="connsiteY17" fmla="*/ 159 h 9909"/>
                <a:gd name="connsiteX18" fmla="*/ 47 w 10000"/>
                <a:gd name="connsiteY18" fmla="*/ 68 h 9909"/>
                <a:gd name="connsiteX19" fmla="*/ 109 w 10000"/>
                <a:gd name="connsiteY19" fmla="*/ 0 h 9909"/>
                <a:gd name="connsiteX0" fmla="*/ 47 w 10000"/>
                <a:gd name="connsiteY0" fmla="*/ 0 h 9931"/>
                <a:gd name="connsiteX1" fmla="*/ 10000 w 10000"/>
                <a:gd name="connsiteY1" fmla="*/ 7477 h 9931"/>
                <a:gd name="connsiteX2" fmla="*/ 9981 w 10000"/>
                <a:gd name="connsiteY2" fmla="*/ 9347 h 9931"/>
                <a:gd name="connsiteX3" fmla="*/ 9919 w 10000"/>
                <a:gd name="connsiteY3" fmla="*/ 9504 h 9931"/>
                <a:gd name="connsiteX4" fmla="*/ 9776 w 10000"/>
                <a:gd name="connsiteY4" fmla="*/ 9642 h 9931"/>
                <a:gd name="connsiteX5" fmla="*/ 9530 w 10000"/>
                <a:gd name="connsiteY5" fmla="*/ 9762 h 9931"/>
                <a:gd name="connsiteX6" fmla="*/ 9212 w 10000"/>
                <a:gd name="connsiteY6" fmla="*/ 9854 h 9931"/>
                <a:gd name="connsiteX7" fmla="*/ 8833 w 10000"/>
                <a:gd name="connsiteY7" fmla="*/ 9916 h 9931"/>
                <a:gd name="connsiteX8" fmla="*/ 8423 w 10000"/>
                <a:gd name="connsiteY8" fmla="*/ 9931 h 9931"/>
                <a:gd name="connsiteX9" fmla="*/ 1564 w 10000"/>
                <a:gd name="connsiteY9" fmla="*/ 9931 h 9931"/>
                <a:gd name="connsiteX10" fmla="*/ 1154 w 10000"/>
                <a:gd name="connsiteY10" fmla="*/ 9916 h 9931"/>
                <a:gd name="connsiteX11" fmla="*/ 785 w 10000"/>
                <a:gd name="connsiteY11" fmla="*/ 9854 h 9931"/>
                <a:gd name="connsiteX12" fmla="*/ 477 w 10000"/>
                <a:gd name="connsiteY12" fmla="*/ 9762 h 9931"/>
                <a:gd name="connsiteX13" fmla="*/ 241 w 10000"/>
                <a:gd name="connsiteY13" fmla="*/ 9642 h 9931"/>
                <a:gd name="connsiteX14" fmla="*/ 67 w 10000"/>
                <a:gd name="connsiteY14" fmla="*/ 9504 h 9931"/>
                <a:gd name="connsiteX15" fmla="*/ 16 w 10000"/>
                <a:gd name="connsiteY15" fmla="*/ 9347 h 9931"/>
                <a:gd name="connsiteX16" fmla="*/ 0 w 10000"/>
                <a:gd name="connsiteY16" fmla="*/ 7379 h 9931"/>
                <a:gd name="connsiteX17" fmla="*/ 16 w 10000"/>
                <a:gd name="connsiteY17" fmla="*/ 91 h 9931"/>
                <a:gd name="connsiteX18" fmla="*/ 47 w 10000"/>
                <a:gd name="connsiteY18" fmla="*/ 0 h 9931"/>
                <a:gd name="connsiteX0" fmla="*/ 16 w 10000"/>
                <a:gd name="connsiteY0" fmla="*/ 0 h 9908"/>
                <a:gd name="connsiteX1" fmla="*/ 10000 w 10000"/>
                <a:gd name="connsiteY1" fmla="*/ 7437 h 9908"/>
                <a:gd name="connsiteX2" fmla="*/ 9981 w 10000"/>
                <a:gd name="connsiteY2" fmla="*/ 9320 h 9908"/>
                <a:gd name="connsiteX3" fmla="*/ 9919 w 10000"/>
                <a:gd name="connsiteY3" fmla="*/ 9478 h 9908"/>
                <a:gd name="connsiteX4" fmla="*/ 9776 w 10000"/>
                <a:gd name="connsiteY4" fmla="*/ 9617 h 9908"/>
                <a:gd name="connsiteX5" fmla="*/ 9530 w 10000"/>
                <a:gd name="connsiteY5" fmla="*/ 9738 h 9908"/>
                <a:gd name="connsiteX6" fmla="*/ 9212 w 10000"/>
                <a:gd name="connsiteY6" fmla="*/ 9830 h 9908"/>
                <a:gd name="connsiteX7" fmla="*/ 8833 w 10000"/>
                <a:gd name="connsiteY7" fmla="*/ 9893 h 9908"/>
                <a:gd name="connsiteX8" fmla="*/ 8423 w 10000"/>
                <a:gd name="connsiteY8" fmla="*/ 9908 h 9908"/>
                <a:gd name="connsiteX9" fmla="*/ 1564 w 10000"/>
                <a:gd name="connsiteY9" fmla="*/ 9908 h 9908"/>
                <a:gd name="connsiteX10" fmla="*/ 1154 w 10000"/>
                <a:gd name="connsiteY10" fmla="*/ 9893 h 9908"/>
                <a:gd name="connsiteX11" fmla="*/ 785 w 10000"/>
                <a:gd name="connsiteY11" fmla="*/ 9830 h 9908"/>
                <a:gd name="connsiteX12" fmla="*/ 477 w 10000"/>
                <a:gd name="connsiteY12" fmla="*/ 9738 h 9908"/>
                <a:gd name="connsiteX13" fmla="*/ 241 w 10000"/>
                <a:gd name="connsiteY13" fmla="*/ 9617 h 9908"/>
                <a:gd name="connsiteX14" fmla="*/ 67 w 10000"/>
                <a:gd name="connsiteY14" fmla="*/ 9478 h 9908"/>
                <a:gd name="connsiteX15" fmla="*/ 16 w 10000"/>
                <a:gd name="connsiteY15" fmla="*/ 9320 h 9908"/>
                <a:gd name="connsiteX16" fmla="*/ 0 w 10000"/>
                <a:gd name="connsiteY16" fmla="*/ 7338 h 9908"/>
                <a:gd name="connsiteX17" fmla="*/ 16 w 10000"/>
                <a:gd name="connsiteY17" fmla="*/ 0 h 9908"/>
                <a:gd name="connsiteX0" fmla="*/ 0 w 10000"/>
                <a:gd name="connsiteY0" fmla="*/ 199 h 2793"/>
                <a:gd name="connsiteX1" fmla="*/ 10000 w 10000"/>
                <a:gd name="connsiteY1" fmla="*/ 299 h 2793"/>
                <a:gd name="connsiteX2" fmla="*/ 9981 w 10000"/>
                <a:gd name="connsiteY2" fmla="*/ 2200 h 2793"/>
                <a:gd name="connsiteX3" fmla="*/ 9919 w 10000"/>
                <a:gd name="connsiteY3" fmla="*/ 2359 h 2793"/>
                <a:gd name="connsiteX4" fmla="*/ 9776 w 10000"/>
                <a:gd name="connsiteY4" fmla="*/ 2499 h 2793"/>
                <a:gd name="connsiteX5" fmla="*/ 9530 w 10000"/>
                <a:gd name="connsiteY5" fmla="*/ 2621 h 2793"/>
                <a:gd name="connsiteX6" fmla="*/ 9212 w 10000"/>
                <a:gd name="connsiteY6" fmla="*/ 2714 h 2793"/>
                <a:gd name="connsiteX7" fmla="*/ 8833 w 10000"/>
                <a:gd name="connsiteY7" fmla="*/ 2778 h 2793"/>
                <a:gd name="connsiteX8" fmla="*/ 8423 w 10000"/>
                <a:gd name="connsiteY8" fmla="*/ 2793 h 2793"/>
                <a:gd name="connsiteX9" fmla="*/ 1564 w 10000"/>
                <a:gd name="connsiteY9" fmla="*/ 2793 h 2793"/>
                <a:gd name="connsiteX10" fmla="*/ 1154 w 10000"/>
                <a:gd name="connsiteY10" fmla="*/ 2778 h 2793"/>
                <a:gd name="connsiteX11" fmla="*/ 785 w 10000"/>
                <a:gd name="connsiteY11" fmla="*/ 2714 h 2793"/>
                <a:gd name="connsiteX12" fmla="*/ 477 w 10000"/>
                <a:gd name="connsiteY12" fmla="*/ 2621 h 2793"/>
                <a:gd name="connsiteX13" fmla="*/ 241 w 10000"/>
                <a:gd name="connsiteY13" fmla="*/ 2499 h 2793"/>
                <a:gd name="connsiteX14" fmla="*/ 67 w 10000"/>
                <a:gd name="connsiteY14" fmla="*/ 2359 h 2793"/>
                <a:gd name="connsiteX15" fmla="*/ 16 w 10000"/>
                <a:gd name="connsiteY15" fmla="*/ 2200 h 2793"/>
                <a:gd name="connsiteX16" fmla="*/ 0 w 10000"/>
                <a:gd name="connsiteY16" fmla="*/ 199 h 2793"/>
                <a:gd name="connsiteX0" fmla="*/ 0 w 10000"/>
                <a:gd name="connsiteY0" fmla="*/ 0 h 9288"/>
                <a:gd name="connsiteX1" fmla="*/ 10000 w 10000"/>
                <a:gd name="connsiteY1" fmla="*/ 359 h 9288"/>
                <a:gd name="connsiteX2" fmla="*/ 9981 w 10000"/>
                <a:gd name="connsiteY2" fmla="*/ 7165 h 9288"/>
                <a:gd name="connsiteX3" fmla="*/ 9919 w 10000"/>
                <a:gd name="connsiteY3" fmla="*/ 7734 h 9288"/>
                <a:gd name="connsiteX4" fmla="*/ 9776 w 10000"/>
                <a:gd name="connsiteY4" fmla="*/ 8235 h 9288"/>
                <a:gd name="connsiteX5" fmla="*/ 9530 w 10000"/>
                <a:gd name="connsiteY5" fmla="*/ 8672 h 9288"/>
                <a:gd name="connsiteX6" fmla="*/ 9212 w 10000"/>
                <a:gd name="connsiteY6" fmla="*/ 9005 h 9288"/>
                <a:gd name="connsiteX7" fmla="*/ 8833 w 10000"/>
                <a:gd name="connsiteY7" fmla="*/ 9234 h 9288"/>
                <a:gd name="connsiteX8" fmla="*/ 8423 w 10000"/>
                <a:gd name="connsiteY8" fmla="*/ 9288 h 9288"/>
                <a:gd name="connsiteX9" fmla="*/ 1564 w 10000"/>
                <a:gd name="connsiteY9" fmla="*/ 9288 h 9288"/>
                <a:gd name="connsiteX10" fmla="*/ 1154 w 10000"/>
                <a:gd name="connsiteY10" fmla="*/ 9234 h 9288"/>
                <a:gd name="connsiteX11" fmla="*/ 785 w 10000"/>
                <a:gd name="connsiteY11" fmla="*/ 9005 h 9288"/>
                <a:gd name="connsiteX12" fmla="*/ 477 w 10000"/>
                <a:gd name="connsiteY12" fmla="*/ 8672 h 9288"/>
                <a:gd name="connsiteX13" fmla="*/ 241 w 10000"/>
                <a:gd name="connsiteY13" fmla="*/ 8235 h 9288"/>
                <a:gd name="connsiteX14" fmla="*/ 67 w 10000"/>
                <a:gd name="connsiteY14" fmla="*/ 7734 h 9288"/>
                <a:gd name="connsiteX15" fmla="*/ 16 w 10000"/>
                <a:gd name="connsiteY15" fmla="*/ 7165 h 9288"/>
                <a:gd name="connsiteX16" fmla="*/ 0 w 10000"/>
                <a:gd name="connsiteY16" fmla="*/ 0 h 9288"/>
                <a:gd name="connsiteX0" fmla="*/ 755 w 10755"/>
                <a:gd name="connsiteY0" fmla="*/ 320 h 10320"/>
                <a:gd name="connsiteX1" fmla="*/ 10755 w 10755"/>
                <a:gd name="connsiteY1" fmla="*/ 707 h 10320"/>
                <a:gd name="connsiteX2" fmla="*/ 10736 w 10755"/>
                <a:gd name="connsiteY2" fmla="*/ 8034 h 10320"/>
                <a:gd name="connsiteX3" fmla="*/ 10674 w 10755"/>
                <a:gd name="connsiteY3" fmla="*/ 8647 h 10320"/>
                <a:gd name="connsiteX4" fmla="*/ 10531 w 10755"/>
                <a:gd name="connsiteY4" fmla="*/ 9186 h 10320"/>
                <a:gd name="connsiteX5" fmla="*/ 10285 w 10755"/>
                <a:gd name="connsiteY5" fmla="*/ 9657 h 10320"/>
                <a:gd name="connsiteX6" fmla="*/ 9967 w 10755"/>
                <a:gd name="connsiteY6" fmla="*/ 10015 h 10320"/>
                <a:gd name="connsiteX7" fmla="*/ 9588 w 10755"/>
                <a:gd name="connsiteY7" fmla="*/ 10262 h 10320"/>
                <a:gd name="connsiteX8" fmla="*/ 9178 w 10755"/>
                <a:gd name="connsiteY8" fmla="*/ 10320 h 10320"/>
                <a:gd name="connsiteX9" fmla="*/ 2319 w 10755"/>
                <a:gd name="connsiteY9" fmla="*/ 10320 h 10320"/>
                <a:gd name="connsiteX10" fmla="*/ 1909 w 10755"/>
                <a:gd name="connsiteY10" fmla="*/ 10262 h 10320"/>
                <a:gd name="connsiteX11" fmla="*/ 1540 w 10755"/>
                <a:gd name="connsiteY11" fmla="*/ 10015 h 10320"/>
                <a:gd name="connsiteX12" fmla="*/ 1232 w 10755"/>
                <a:gd name="connsiteY12" fmla="*/ 9657 h 10320"/>
                <a:gd name="connsiteX13" fmla="*/ 996 w 10755"/>
                <a:gd name="connsiteY13" fmla="*/ 9186 h 10320"/>
                <a:gd name="connsiteX14" fmla="*/ 822 w 10755"/>
                <a:gd name="connsiteY14" fmla="*/ 8647 h 10320"/>
                <a:gd name="connsiteX15" fmla="*/ 771 w 10755"/>
                <a:gd name="connsiteY15" fmla="*/ 8034 h 10320"/>
                <a:gd name="connsiteX16" fmla="*/ 712 w 10755"/>
                <a:gd name="connsiteY16" fmla="*/ 685 h 10320"/>
                <a:gd name="connsiteX17" fmla="*/ 755 w 10755"/>
                <a:gd name="connsiteY17" fmla="*/ 320 h 10320"/>
                <a:gd name="connsiteX0" fmla="*/ 728 w 10771"/>
                <a:gd name="connsiteY0" fmla="*/ 906 h 10541"/>
                <a:gd name="connsiteX1" fmla="*/ 10771 w 10771"/>
                <a:gd name="connsiteY1" fmla="*/ 928 h 10541"/>
                <a:gd name="connsiteX2" fmla="*/ 10752 w 10771"/>
                <a:gd name="connsiteY2" fmla="*/ 8255 h 10541"/>
                <a:gd name="connsiteX3" fmla="*/ 10690 w 10771"/>
                <a:gd name="connsiteY3" fmla="*/ 8868 h 10541"/>
                <a:gd name="connsiteX4" fmla="*/ 10547 w 10771"/>
                <a:gd name="connsiteY4" fmla="*/ 9407 h 10541"/>
                <a:gd name="connsiteX5" fmla="*/ 10301 w 10771"/>
                <a:gd name="connsiteY5" fmla="*/ 9878 h 10541"/>
                <a:gd name="connsiteX6" fmla="*/ 9983 w 10771"/>
                <a:gd name="connsiteY6" fmla="*/ 10236 h 10541"/>
                <a:gd name="connsiteX7" fmla="*/ 9604 w 10771"/>
                <a:gd name="connsiteY7" fmla="*/ 10483 h 10541"/>
                <a:gd name="connsiteX8" fmla="*/ 9194 w 10771"/>
                <a:gd name="connsiteY8" fmla="*/ 10541 h 10541"/>
                <a:gd name="connsiteX9" fmla="*/ 2335 w 10771"/>
                <a:gd name="connsiteY9" fmla="*/ 10541 h 10541"/>
                <a:gd name="connsiteX10" fmla="*/ 1925 w 10771"/>
                <a:gd name="connsiteY10" fmla="*/ 10483 h 10541"/>
                <a:gd name="connsiteX11" fmla="*/ 1556 w 10771"/>
                <a:gd name="connsiteY11" fmla="*/ 10236 h 10541"/>
                <a:gd name="connsiteX12" fmla="*/ 1248 w 10771"/>
                <a:gd name="connsiteY12" fmla="*/ 9878 h 10541"/>
                <a:gd name="connsiteX13" fmla="*/ 1012 w 10771"/>
                <a:gd name="connsiteY13" fmla="*/ 9407 h 10541"/>
                <a:gd name="connsiteX14" fmla="*/ 838 w 10771"/>
                <a:gd name="connsiteY14" fmla="*/ 8868 h 10541"/>
                <a:gd name="connsiteX15" fmla="*/ 787 w 10771"/>
                <a:gd name="connsiteY15" fmla="*/ 8255 h 10541"/>
                <a:gd name="connsiteX16" fmla="*/ 728 w 10771"/>
                <a:gd name="connsiteY16" fmla="*/ 906 h 10541"/>
                <a:gd name="connsiteX0" fmla="*/ 0 w 10043"/>
                <a:gd name="connsiteY0" fmla="*/ 906 h 10541"/>
                <a:gd name="connsiteX1" fmla="*/ 10043 w 10043"/>
                <a:gd name="connsiteY1" fmla="*/ 928 h 10541"/>
                <a:gd name="connsiteX2" fmla="*/ 10024 w 10043"/>
                <a:gd name="connsiteY2" fmla="*/ 8255 h 10541"/>
                <a:gd name="connsiteX3" fmla="*/ 9962 w 10043"/>
                <a:gd name="connsiteY3" fmla="*/ 8868 h 10541"/>
                <a:gd name="connsiteX4" fmla="*/ 9819 w 10043"/>
                <a:gd name="connsiteY4" fmla="*/ 9407 h 10541"/>
                <a:gd name="connsiteX5" fmla="*/ 9573 w 10043"/>
                <a:gd name="connsiteY5" fmla="*/ 9878 h 10541"/>
                <a:gd name="connsiteX6" fmla="*/ 9255 w 10043"/>
                <a:gd name="connsiteY6" fmla="*/ 10236 h 10541"/>
                <a:gd name="connsiteX7" fmla="*/ 8876 w 10043"/>
                <a:gd name="connsiteY7" fmla="*/ 10483 h 10541"/>
                <a:gd name="connsiteX8" fmla="*/ 8466 w 10043"/>
                <a:gd name="connsiteY8" fmla="*/ 10541 h 10541"/>
                <a:gd name="connsiteX9" fmla="*/ 1607 w 10043"/>
                <a:gd name="connsiteY9" fmla="*/ 10541 h 10541"/>
                <a:gd name="connsiteX10" fmla="*/ 1197 w 10043"/>
                <a:gd name="connsiteY10" fmla="*/ 10483 h 10541"/>
                <a:gd name="connsiteX11" fmla="*/ 828 w 10043"/>
                <a:gd name="connsiteY11" fmla="*/ 10236 h 10541"/>
                <a:gd name="connsiteX12" fmla="*/ 520 w 10043"/>
                <a:gd name="connsiteY12" fmla="*/ 9878 h 10541"/>
                <a:gd name="connsiteX13" fmla="*/ 284 w 10043"/>
                <a:gd name="connsiteY13" fmla="*/ 9407 h 10541"/>
                <a:gd name="connsiteX14" fmla="*/ 110 w 10043"/>
                <a:gd name="connsiteY14" fmla="*/ 8868 h 10541"/>
                <a:gd name="connsiteX15" fmla="*/ 59 w 10043"/>
                <a:gd name="connsiteY15" fmla="*/ 8255 h 10541"/>
                <a:gd name="connsiteX16" fmla="*/ 0 w 10043"/>
                <a:gd name="connsiteY16" fmla="*/ 906 h 10541"/>
                <a:gd name="connsiteX0" fmla="*/ 0 w 10043"/>
                <a:gd name="connsiteY0" fmla="*/ 0 h 9635"/>
                <a:gd name="connsiteX1" fmla="*/ 10043 w 10043"/>
                <a:gd name="connsiteY1" fmla="*/ 22 h 9635"/>
                <a:gd name="connsiteX2" fmla="*/ 10024 w 10043"/>
                <a:gd name="connsiteY2" fmla="*/ 7349 h 9635"/>
                <a:gd name="connsiteX3" fmla="*/ 9962 w 10043"/>
                <a:gd name="connsiteY3" fmla="*/ 7962 h 9635"/>
                <a:gd name="connsiteX4" fmla="*/ 9819 w 10043"/>
                <a:gd name="connsiteY4" fmla="*/ 8501 h 9635"/>
                <a:gd name="connsiteX5" fmla="*/ 9573 w 10043"/>
                <a:gd name="connsiteY5" fmla="*/ 8972 h 9635"/>
                <a:gd name="connsiteX6" fmla="*/ 9255 w 10043"/>
                <a:gd name="connsiteY6" fmla="*/ 9330 h 9635"/>
                <a:gd name="connsiteX7" fmla="*/ 8876 w 10043"/>
                <a:gd name="connsiteY7" fmla="*/ 9577 h 9635"/>
                <a:gd name="connsiteX8" fmla="*/ 8466 w 10043"/>
                <a:gd name="connsiteY8" fmla="*/ 9635 h 9635"/>
                <a:gd name="connsiteX9" fmla="*/ 1607 w 10043"/>
                <a:gd name="connsiteY9" fmla="*/ 9635 h 9635"/>
                <a:gd name="connsiteX10" fmla="*/ 1197 w 10043"/>
                <a:gd name="connsiteY10" fmla="*/ 9577 h 9635"/>
                <a:gd name="connsiteX11" fmla="*/ 828 w 10043"/>
                <a:gd name="connsiteY11" fmla="*/ 9330 h 9635"/>
                <a:gd name="connsiteX12" fmla="*/ 520 w 10043"/>
                <a:gd name="connsiteY12" fmla="*/ 8972 h 9635"/>
                <a:gd name="connsiteX13" fmla="*/ 284 w 10043"/>
                <a:gd name="connsiteY13" fmla="*/ 8501 h 9635"/>
                <a:gd name="connsiteX14" fmla="*/ 110 w 10043"/>
                <a:gd name="connsiteY14" fmla="*/ 7962 h 9635"/>
                <a:gd name="connsiteX15" fmla="*/ 59 w 10043"/>
                <a:gd name="connsiteY15" fmla="*/ 7349 h 9635"/>
                <a:gd name="connsiteX16" fmla="*/ 0 w 10043"/>
                <a:gd name="connsiteY16" fmla="*/ 0 h 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43" h="9635">
                  <a:moveTo>
                    <a:pt x="0" y="0"/>
                  </a:moveTo>
                  <a:lnTo>
                    <a:pt x="10043" y="22"/>
                  </a:lnTo>
                  <a:cubicBezTo>
                    <a:pt x="10037" y="2464"/>
                    <a:pt x="10030" y="4905"/>
                    <a:pt x="10024" y="7349"/>
                  </a:cubicBezTo>
                  <a:cubicBezTo>
                    <a:pt x="10003" y="7550"/>
                    <a:pt x="9983" y="7762"/>
                    <a:pt x="9962" y="7962"/>
                  </a:cubicBezTo>
                  <a:cubicBezTo>
                    <a:pt x="9914" y="8140"/>
                    <a:pt x="9867" y="8328"/>
                    <a:pt x="9819" y="8501"/>
                  </a:cubicBezTo>
                  <a:lnTo>
                    <a:pt x="9573" y="8972"/>
                  </a:lnTo>
                  <a:lnTo>
                    <a:pt x="9255" y="9330"/>
                  </a:lnTo>
                  <a:lnTo>
                    <a:pt x="8876" y="9577"/>
                  </a:lnTo>
                  <a:lnTo>
                    <a:pt x="8466" y="9635"/>
                  </a:lnTo>
                  <a:lnTo>
                    <a:pt x="1607" y="9635"/>
                  </a:lnTo>
                  <a:lnTo>
                    <a:pt x="1197" y="9577"/>
                  </a:lnTo>
                  <a:lnTo>
                    <a:pt x="828" y="9330"/>
                  </a:lnTo>
                  <a:lnTo>
                    <a:pt x="520" y="8972"/>
                  </a:lnTo>
                  <a:lnTo>
                    <a:pt x="284" y="8501"/>
                  </a:lnTo>
                  <a:lnTo>
                    <a:pt x="110" y="7962"/>
                  </a:lnTo>
                  <a:cubicBezTo>
                    <a:pt x="93" y="7762"/>
                    <a:pt x="76" y="7550"/>
                    <a:pt x="59" y="7349"/>
                  </a:cubicBezTo>
                  <a:cubicBezTo>
                    <a:pt x="39" y="4899"/>
                    <a:pt x="20" y="2450"/>
                    <a:pt x="0" y="0"/>
                  </a:cubicBez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A4877384-D919-4730-BDB7-35ECADFFEAE3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387656" y="4507301"/>
              <a:ext cx="649010" cy="472190"/>
            </a:xfrm>
            <a:custGeom>
              <a:avLst/>
              <a:gdLst>
                <a:gd name="T0" fmla="*/ 124 w 972"/>
                <a:gd name="T1" fmla="*/ 0 h 2636"/>
                <a:gd name="T2" fmla="*/ 151 w 972"/>
                <a:gd name="T3" fmla="*/ 0 h 2636"/>
                <a:gd name="T4" fmla="*/ 820 w 972"/>
                <a:gd name="T5" fmla="*/ 0 h 2636"/>
                <a:gd name="T6" fmla="*/ 848 w 972"/>
                <a:gd name="T7" fmla="*/ 0 h 2636"/>
                <a:gd name="T8" fmla="*/ 873 w 972"/>
                <a:gd name="T9" fmla="*/ 0 h 2636"/>
                <a:gd name="T10" fmla="*/ 897 w 972"/>
                <a:gd name="T11" fmla="*/ 2 h 2636"/>
                <a:gd name="T12" fmla="*/ 919 w 972"/>
                <a:gd name="T13" fmla="*/ 6 h 2636"/>
                <a:gd name="T14" fmla="*/ 937 w 972"/>
                <a:gd name="T15" fmla="*/ 11 h 2636"/>
                <a:gd name="T16" fmla="*/ 952 w 972"/>
                <a:gd name="T17" fmla="*/ 20 h 2636"/>
                <a:gd name="T18" fmla="*/ 963 w 972"/>
                <a:gd name="T19" fmla="*/ 35 h 2636"/>
                <a:gd name="T20" fmla="*/ 970 w 972"/>
                <a:gd name="T21" fmla="*/ 53 h 2636"/>
                <a:gd name="T22" fmla="*/ 972 w 972"/>
                <a:gd name="T23" fmla="*/ 77 h 2636"/>
                <a:gd name="T24" fmla="*/ 972 w 972"/>
                <a:gd name="T25" fmla="*/ 2484 h 2636"/>
                <a:gd name="T26" fmla="*/ 966 w 972"/>
                <a:gd name="T27" fmla="*/ 2525 h 2636"/>
                <a:gd name="T28" fmla="*/ 952 w 972"/>
                <a:gd name="T29" fmla="*/ 2561 h 2636"/>
                <a:gd name="T30" fmla="*/ 928 w 972"/>
                <a:gd name="T31" fmla="*/ 2592 h 2636"/>
                <a:gd name="T32" fmla="*/ 897 w 972"/>
                <a:gd name="T33" fmla="*/ 2616 h 2636"/>
                <a:gd name="T34" fmla="*/ 860 w 972"/>
                <a:gd name="T35" fmla="*/ 2632 h 2636"/>
                <a:gd name="T36" fmla="*/ 820 w 972"/>
                <a:gd name="T37" fmla="*/ 2636 h 2636"/>
                <a:gd name="T38" fmla="*/ 151 w 972"/>
                <a:gd name="T39" fmla="*/ 2636 h 2636"/>
                <a:gd name="T40" fmla="*/ 111 w 972"/>
                <a:gd name="T41" fmla="*/ 2632 h 2636"/>
                <a:gd name="T42" fmla="*/ 75 w 972"/>
                <a:gd name="T43" fmla="*/ 2616 h 2636"/>
                <a:gd name="T44" fmla="*/ 45 w 972"/>
                <a:gd name="T45" fmla="*/ 2592 h 2636"/>
                <a:gd name="T46" fmla="*/ 22 w 972"/>
                <a:gd name="T47" fmla="*/ 2561 h 2636"/>
                <a:gd name="T48" fmla="*/ 5 w 972"/>
                <a:gd name="T49" fmla="*/ 2525 h 2636"/>
                <a:gd name="T50" fmla="*/ 0 w 972"/>
                <a:gd name="T51" fmla="*/ 2484 h 2636"/>
                <a:gd name="T52" fmla="*/ 0 w 972"/>
                <a:gd name="T53" fmla="*/ 77 h 2636"/>
                <a:gd name="T54" fmla="*/ 3 w 972"/>
                <a:gd name="T55" fmla="*/ 53 h 2636"/>
                <a:gd name="T56" fmla="*/ 9 w 972"/>
                <a:gd name="T57" fmla="*/ 35 h 2636"/>
                <a:gd name="T58" fmla="*/ 22 w 972"/>
                <a:gd name="T59" fmla="*/ 20 h 2636"/>
                <a:gd name="T60" fmla="*/ 36 w 972"/>
                <a:gd name="T61" fmla="*/ 11 h 2636"/>
                <a:gd name="T62" fmla="*/ 54 w 972"/>
                <a:gd name="T63" fmla="*/ 6 h 2636"/>
                <a:gd name="T64" fmla="*/ 75 w 972"/>
                <a:gd name="T65" fmla="*/ 2 h 2636"/>
                <a:gd name="T66" fmla="*/ 98 w 972"/>
                <a:gd name="T67" fmla="*/ 0 h 2636"/>
                <a:gd name="T68" fmla="*/ 124 w 972"/>
                <a:gd name="T69" fmla="*/ 0 h 2636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35 w 10035"/>
                <a:gd name="connsiteY12" fmla="*/ 9423 h 10000"/>
                <a:gd name="connsiteX13" fmla="*/ 9973 w 10035"/>
                <a:gd name="connsiteY13" fmla="*/ 9579 h 10000"/>
                <a:gd name="connsiteX14" fmla="*/ 9829 w 10035"/>
                <a:gd name="connsiteY14" fmla="*/ 9715 h 10000"/>
                <a:gd name="connsiteX15" fmla="*/ 9582 w 10035"/>
                <a:gd name="connsiteY15" fmla="*/ 9833 h 10000"/>
                <a:gd name="connsiteX16" fmla="*/ 9263 w 10035"/>
                <a:gd name="connsiteY16" fmla="*/ 9924 h 10000"/>
                <a:gd name="connsiteX17" fmla="*/ 8883 w 10035"/>
                <a:gd name="connsiteY17" fmla="*/ 9985 h 10000"/>
                <a:gd name="connsiteX18" fmla="*/ 8471 w 10035"/>
                <a:gd name="connsiteY18" fmla="*/ 10000 h 10000"/>
                <a:gd name="connsiteX19" fmla="*/ 1588 w 10035"/>
                <a:gd name="connsiteY19" fmla="*/ 10000 h 10000"/>
                <a:gd name="connsiteX20" fmla="*/ 1177 w 10035"/>
                <a:gd name="connsiteY20" fmla="*/ 9985 h 10000"/>
                <a:gd name="connsiteX21" fmla="*/ 807 w 10035"/>
                <a:gd name="connsiteY21" fmla="*/ 9924 h 10000"/>
                <a:gd name="connsiteX22" fmla="*/ 498 w 10035"/>
                <a:gd name="connsiteY22" fmla="*/ 9833 h 10000"/>
                <a:gd name="connsiteX23" fmla="*/ 261 w 10035"/>
                <a:gd name="connsiteY23" fmla="*/ 9715 h 10000"/>
                <a:gd name="connsiteX24" fmla="*/ 86 w 10035"/>
                <a:gd name="connsiteY24" fmla="*/ 9579 h 10000"/>
                <a:gd name="connsiteX25" fmla="*/ 35 w 10035"/>
                <a:gd name="connsiteY25" fmla="*/ 9423 h 10000"/>
                <a:gd name="connsiteX26" fmla="*/ 0 w 10035"/>
                <a:gd name="connsiteY26" fmla="*/ 2691 h 10000"/>
                <a:gd name="connsiteX27" fmla="*/ 35 w 10035"/>
                <a:gd name="connsiteY27" fmla="*/ 292 h 10000"/>
                <a:gd name="connsiteX28" fmla="*/ 66 w 10035"/>
                <a:gd name="connsiteY28" fmla="*/ 201 h 10000"/>
                <a:gd name="connsiteX29" fmla="*/ 128 w 10035"/>
                <a:gd name="connsiteY29" fmla="*/ 133 h 10000"/>
                <a:gd name="connsiteX30" fmla="*/ 261 w 10035"/>
                <a:gd name="connsiteY30" fmla="*/ 76 h 10000"/>
                <a:gd name="connsiteX31" fmla="*/ 405 w 10035"/>
                <a:gd name="connsiteY31" fmla="*/ 42 h 10000"/>
                <a:gd name="connsiteX32" fmla="*/ 591 w 10035"/>
                <a:gd name="connsiteY32" fmla="*/ 23 h 10000"/>
                <a:gd name="connsiteX33" fmla="*/ 807 w 10035"/>
                <a:gd name="connsiteY33" fmla="*/ 8 h 10000"/>
                <a:gd name="connsiteX34" fmla="*/ 1043 w 10035"/>
                <a:gd name="connsiteY34" fmla="*/ 0 h 10000"/>
                <a:gd name="connsiteX35" fmla="*/ 1311 w 10035"/>
                <a:gd name="connsiteY35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8883 w 10035"/>
                <a:gd name="connsiteY18" fmla="*/ 9985 h 10000"/>
                <a:gd name="connsiteX19" fmla="*/ 8471 w 10035"/>
                <a:gd name="connsiteY19" fmla="*/ 10000 h 10000"/>
                <a:gd name="connsiteX20" fmla="*/ 1588 w 10035"/>
                <a:gd name="connsiteY20" fmla="*/ 10000 h 10000"/>
                <a:gd name="connsiteX21" fmla="*/ 1177 w 10035"/>
                <a:gd name="connsiteY21" fmla="*/ 9985 h 10000"/>
                <a:gd name="connsiteX22" fmla="*/ 807 w 10035"/>
                <a:gd name="connsiteY22" fmla="*/ 9924 h 10000"/>
                <a:gd name="connsiteX23" fmla="*/ 498 w 10035"/>
                <a:gd name="connsiteY23" fmla="*/ 9833 h 10000"/>
                <a:gd name="connsiteX24" fmla="*/ 261 w 10035"/>
                <a:gd name="connsiteY24" fmla="*/ 9715 h 10000"/>
                <a:gd name="connsiteX25" fmla="*/ 86 w 10035"/>
                <a:gd name="connsiteY25" fmla="*/ 9579 h 10000"/>
                <a:gd name="connsiteX26" fmla="*/ 35 w 10035"/>
                <a:gd name="connsiteY26" fmla="*/ 9423 h 10000"/>
                <a:gd name="connsiteX27" fmla="*/ 0 w 10035"/>
                <a:gd name="connsiteY27" fmla="*/ 2691 h 10000"/>
                <a:gd name="connsiteX28" fmla="*/ 35 w 10035"/>
                <a:gd name="connsiteY28" fmla="*/ 292 h 10000"/>
                <a:gd name="connsiteX29" fmla="*/ 66 w 10035"/>
                <a:gd name="connsiteY29" fmla="*/ 201 h 10000"/>
                <a:gd name="connsiteX30" fmla="*/ 128 w 10035"/>
                <a:gd name="connsiteY30" fmla="*/ 133 h 10000"/>
                <a:gd name="connsiteX31" fmla="*/ 261 w 10035"/>
                <a:gd name="connsiteY31" fmla="*/ 76 h 10000"/>
                <a:gd name="connsiteX32" fmla="*/ 405 w 10035"/>
                <a:gd name="connsiteY32" fmla="*/ 42 h 10000"/>
                <a:gd name="connsiteX33" fmla="*/ 591 w 10035"/>
                <a:gd name="connsiteY33" fmla="*/ 23 h 10000"/>
                <a:gd name="connsiteX34" fmla="*/ 807 w 10035"/>
                <a:gd name="connsiteY34" fmla="*/ 8 h 10000"/>
                <a:gd name="connsiteX35" fmla="*/ 1043 w 10035"/>
                <a:gd name="connsiteY35" fmla="*/ 0 h 10000"/>
                <a:gd name="connsiteX36" fmla="*/ 1311 w 10035"/>
                <a:gd name="connsiteY36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8883 w 10035"/>
                <a:gd name="connsiteY18" fmla="*/ 9985 h 10000"/>
                <a:gd name="connsiteX19" fmla="*/ 1588 w 10035"/>
                <a:gd name="connsiteY19" fmla="*/ 10000 h 10000"/>
                <a:gd name="connsiteX20" fmla="*/ 1177 w 10035"/>
                <a:gd name="connsiteY20" fmla="*/ 9985 h 10000"/>
                <a:gd name="connsiteX21" fmla="*/ 807 w 10035"/>
                <a:gd name="connsiteY21" fmla="*/ 9924 h 10000"/>
                <a:gd name="connsiteX22" fmla="*/ 498 w 10035"/>
                <a:gd name="connsiteY22" fmla="*/ 9833 h 10000"/>
                <a:gd name="connsiteX23" fmla="*/ 261 w 10035"/>
                <a:gd name="connsiteY23" fmla="*/ 9715 h 10000"/>
                <a:gd name="connsiteX24" fmla="*/ 86 w 10035"/>
                <a:gd name="connsiteY24" fmla="*/ 9579 h 10000"/>
                <a:gd name="connsiteX25" fmla="*/ 35 w 10035"/>
                <a:gd name="connsiteY25" fmla="*/ 9423 h 10000"/>
                <a:gd name="connsiteX26" fmla="*/ 0 w 10035"/>
                <a:gd name="connsiteY26" fmla="*/ 2691 h 10000"/>
                <a:gd name="connsiteX27" fmla="*/ 35 w 10035"/>
                <a:gd name="connsiteY27" fmla="*/ 292 h 10000"/>
                <a:gd name="connsiteX28" fmla="*/ 66 w 10035"/>
                <a:gd name="connsiteY28" fmla="*/ 201 h 10000"/>
                <a:gd name="connsiteX29" fmla="*/ 128 w 10035"/>
                <a:gd name="connsiteY29" fmla="*/ 133 h 10000"/>
                <a:gd name="connsiteX30" fmla="*/ 261 w 10035"/>
                <a:gd name="connsiteY30" fmla="*/ 76 h 10000"/>
                <a:gd name="connsiteX31" fmla="*/ 405 w 10035"/>
                <a:gd name="connsiteY31" fmla="*/ 42 h 10000"/>
                <a:gd name="connsiteX32" fmla="*/ 591 w 10035"/>
                <a:gd name="connsiteY32" fmla="*/ 23 h 10000"/>
                <a:gd name="connsiteX33" fmla="*/ 807 w 10035"/>
                <a:gd name="connsiteY33" fmla="*/ 8 h 10000"/>
                <a:gd name="connsiteX34" fmla="*/ 1043 w 10035"/>
                <a:gd name="connsiteY34" fmla="*/ 0 h 10000"/>
                <a:gd name="connsiteX35" fmla="*/ 1311 w 10035"/>
                <a:gd name="connsiteY35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9263 w 10035"/>
                <a:gd name="connsiteY17" fmla="*/ 9924 h 10000"/>
                <a:gd name="connsiteX18" fmla="*/ 1588 w 10035"/>
                <a:gd name="connsiteY18" fmla="*/ 10000 h 10000"/>
                <a:gd name="connsiteX19" fmla="*/ 1177 w 10035"/>
                <a:gd name="connsiteY19" fmla="*/ 9985 h 10000"/>
                <a:gd name="connsiteX20" fmla="*/ 807 w 10035"/>
                <a:gd name="connsiteY20" fmla="*/ 9924 h 10000"/>
                <a:gd name="connsiteX21" fmla="*/ 498 w 10035"/>
                <a:gd name="connsiteY21" fmla="*/ 9833 h 10000"/>
                <a:gd name="connsiteX22" fmla="*/ 261 w 10035"/>
                <a:gd name="connsiteY22" fmla="*/ 9715 h 10000"/>
                <a:gd name="connsiteX23" fmla="*/ 86 w 10035"/>
                <a:gd name="connsiteY23" fmla="*/ 9579 h 10000"/>
                <a:gd name="connsiteX24" fmla="*/ 35 w 10035"/>
                <a:gd name="connsiteY24" fmla="*/ 9423 h 10000"/>
                <a:gd name="connsiteX25" fmla="*/ 0 w 10035"/>
                <a:gd name="connsiteY25" fmla="*/ 2691 h 10000"/>
                <a:gd name="connsiteX26" fmla="*/ 35 w 10035"/>
                <a:gd name="connsiteY26" fmla="*/ 292 h 10000"/>
                <a:gd name="connsiteX27" fmla="*/ 66 w 10035"/>
                <a:gd name="connsiteY27" fmla="*/ 201 h 10000"/>
                <a:gd name="connsiteX28" fmla="*/ 128 w 10035"/>
                <a:gd name="connsiteY28" fmla="*/ 133 h 10000"/>
                <a:gd name="connsiteX29" fmla="*/ 261 w 10035"/>
                <a:gd name="connsiteY29" fmla="*/ 76 h 10000"/>
                <a:gd name="connsiteX30" fmla="*/ 405 w 10035"/>
                <a:gd name="connsiteY30" fmla="*/ 42 h 10000"/>
                <a:gd name="connsiteX31" fmla="*/ 591 w 10035"/>
                <a:gd name="connsiteY31" fmla="*/ 23 h 10000"/>
                <a:gd name="connsiteX32" fmla="*/ 807 w 10035"/>
                <a:gd name="connsiteY32" fmla="*/ 8 h 10000"/>
                <a:gd name="connsiteX33" fmla="*/ 1043 w 10035"/>
                <a:gd name="connsiteY33" fmla="*/ 0 h 10000"/>
                <a:gd name="connsiteX34" fmla="*/ 1311 w 10035"/>
                <a:gd name="connsiteY34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9582 w 10035"/>
                <a:gd name="connsiteY16" fmla="*/ 9833 h 10000"/>
                <a:gd name="connsiteX17" fmla="*/ 1588 w 10035"/>
                <a:gd name="connsiteY17" fmla="*/ 10000 h 10000"/>
                <a:gd name="connsiteX18" fmla="*/ 1177 w 10035"/>
                <a:gd name="connsiteY18" fmla="*/ 9985 h 10000"/>
                <a:gd name="connsiteX19" fmla="*/ 807 w 10035"/>
                <a:gd name="connsiteY19" fmla="*/ 9924 h 10000"/>
                <a:gd name="connsiteX20" fmla="*/ 498 w 10035"/>
                <a:gd name="connsiteY20" fmla="*/ 9833 h 10000"/>
                <a:gd name="connsiteX21" fmla="*/ 261 w 10035"/>
                <a:gd name="connsiteY21" fmla="*/ 9715 h 10000"/>
                <a:gd name="connsiteX22" fmla="*/ 86 w 10035"/>
                <a:gd name="connsiteY22" fmla="*/ 9579 h 10000"/>
                <a:gd name="connsiteX23" fmla="*/ 35 w 10035"/>
                <a:gd name="connsiteY23" fmla="*/ 9423 h 10000"/>
                <a:gd name="connsiteX24" fmla="*/ 0 w 10035"/>
                <a:gd name="connsiteY24" fmla="*/ 2691 h 10000"/>
                <a:gd name="connsiteX25" fmla="*/ 35 w 10035"/>
                <a:gd name="connsiteY25" fmla="*/ 292 h 10000"/>
                <a:gd name="connsiteX26" fmla="*/ 66 w 10035"/>
                <a:gd name="connsiteY26" fmla="*/ 201 h 10000"/>
                <a:gd name="connsiteX27" fmla="*/ 128 w 10035"/>
                <a:gd name="connsiteY27" fmla="*/ 133 h 10000"/>
                <a:gd name="connsiteX28" fmla="*/ 261 w 10035"/>
                <a:gd name="connsiteY28" fmla="*/ 76 h 10000"/>
                <a:gd name="connsiteX29" fmla="*/ 405 w 10035"/>
                <a:gd name="connsiteY29" fmla="*/ 42 h 10000"/>
                <a:gd name="connsiteX30" fmla="*/ 591 w 10035"/>
                <a:gd name="connsiteY30" fmla="*/ 23 h 10000"/>
                <a:gd name="connsiteX31" fmla="*/ 807 w 10035"/>
                <a:gd name="connsiteY31" fmla="*/ 8 h 10000"/>
                <a:gd name="connsiteX32" fmla="*/ 1043 w 10035"/>
                <a:gd name="connsiteY32" fmla="*/ 0 h 10000"/>
                <a:gd name="connsiteX33" fmla="*/ 1311 w 10035"/>
                <a:gd name="connsiteY33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9829 w 10035"/>
                <a:gd name="connsiteY15" fmla="*/ 9715 h 10000"/>
                <a:gd name="connsiteX16" fmla="*/ 1588 w 10035"/>
                <a:gd name="connsiteY16" fmla="*/ 10000 h 10000"/>
                <a:gd name="connsiteX17" fmla="*/ 1177 w 10035"/>
                <a:gd name="connsiteY17" fmla="*/ 9985 h 10000"/>
                <a:gd name="connsiteX18" fmla="*/ 807 w 10035"/>
                <a:gd name="connsiteY18" fmla="*/ 9924 h 10000"/>
                <a:gd name="connsiteX19" fmla="*/ 498 w 10035"/>
                <a:gd name="connsiteY19" fmla="*/ 9833 h 10000"/>
                <a:gd name="connsiteX20" fmla="*/ 261 w 10035"/>
                <a:gd name="connsiteY20" fmla="*/ 9715 h 10000"/>
                <a:gd name="connsiteX21" fmla="*/ 86 w 10035"/>
                <a:gd name="connsiteY21" fmla="*/ 9579 h 10000"/>
                <a:gd name="connsiteX22" fmla="*/ 35 w 10035"/>
                <a:gd name="connsiteY22" fmla="*/ 9423 h 10000"/>
                <a:gd name="connsiteX23" fmla="*/ 0 w 10035"/>
                <a:gd name="connsiteY23" fmla="*/ 2691 h 10000"/>
                <a:gd name="connsiteX24" fmla="*/ 35 w 10035"/>
                <a:gd name="connsiteY24" fmla="*/ 292 h 10000"/>
                <a:gd name="connsiteX25" fmla="*/ 66 w 10035"/>
                <a:gd name="connsiteY25" fmla="*/ 201 h 10000"/>
                <a:gd name="connsiteX26" fmla="*/ 128 w 10035"/>
                <a:gd name="connsiteY26" fmla="*/ 133 h 10000"/>
                <a:gd name="connsiteX27" fmla="*/ 261 w 10035"/>
                <a:gd name="connsiteY27" fmla="*/ 76 h 10000"/>
                <a:gd name="connsiteX28" fmla="*/ 405 w 10035"/>
                <a:gd name="connsiteY28" fmla="*/ 42 h 10000"/>
                <a:gd name="connsiteX29" fmla="*/ 591 w 10035"/>
                <a:gd name="connsiteY29" fmla="*/ 23 h 10000"/>
                <a:gd name="connsiteX30" fmla="*/ 807 w 10035"/>
                <a:gd name="connsiteY30" fmla="*/ 8 h 10000"/>
                <a:gd name="connsiteX31" fmla="*/ 1043 w 10035"/>
                <a:gd name="connsiteY31" fmla="*/ 0 h 10000"/>
                <a:gd name="connsiteX32" fmla="*/ 1311 w 10035"/>
                <a:gd name="connsiteY32" fmla="*/ 0 h 10000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0035 w 10035"/>
                <a:gd name="connsiteY13" fmla="*/ 9423 h 10000"/>
                <a:gd name="connsiteX14" fmla="*/ 9973 w 10035"/>
                <a:gd name="connsiteY14" fmla="*/ 9579 h 10000"/>
                <a:gd name="connsiteX15" fmla="*/ 1588 w 10035"/>
                <a:gd name="connsiteY15" fmla="*/ 10000 h 10000"/>
                <a:gd name="connsiteX16" fmla="*/ 1177 w 10035"/>
                <a:gd name="connsiteY16" fmla="*/ 9985 h 10000"/>
                <a:gd name="connsiteX17" fmla="*/ 807 w 10035"/>
                <a:gd name="connsiteY17" fmla="*/ 9924 h 10000"/>
                <a:gd name="connsiteX18" fmla="*/ 498 w 10035"/>
                <a:gd name="connsiteY18" fmla="*/ 9833 h 10000"/>
                <a:gd name="connsiteX19" fmla="*/ 261 w 10035"/>
                <a:gd name="connsiteY19" fmla="*/ 9715 h 10000"/>
                <a:gd name="connsiteX20" fmla="*/ 86 w 10035"/>
                <a:gd name="connsiteY20" fmla="*/ 9579 h 10000"/>
                <a:gd name="connsiteX21" fmla="*/ 35 w 10035"/>
                <a:gd name="connsiteY21" fmla="*/ 9423 h 10000"/>
                <a:gd name="connsiteX22" fmla="*/ 0 w 10035"/>
                <a:gd name="connsiteY22" fmla="*/ 2691 h 10000"/>
                <a:gd name="connsiteX23" fmla="*/ 35 w 10035"/>
                <a:gd name="connsiteY23" fmla="*/ 292 h 10000"/>
                <a:gd name="connsiteX24" fmla="*/ 66 w 10035"/>
                <a:gd name="connsiteY24" fmla="*/ 201 h 10000"/>
                <a:gd name="connsiteX25" fmla="*/ 128 w 10035"/>
                <a:gd name="connsiteY25" fmla="*/ 133 h 10000"/>
                <a:gd name="connsiteX26" fmla="*/ 261 w 10035"/>
                <a:gd name="connsiteY26" fmla="*/ 76 h 10000"/>
                <a:gd name="connsiteX27" fmla="*/ 405 w 10035"/>
                <a:gd name="connsiteY27" fmla="*/ 42 h 10000"/>
                <a:gd name="connsiteX28" fmla="*/ 591 w 10035"/>
                <a:gd name="connsiteY28" fmla="*/ 23 h 10000"/>
                <a:gd name="connsiteX29" fmla="*/ 807 w 10035"/>
                <a:gd name="connsiteY29" fmla="*/ 8 h 10000"/>
                <a:gd name="connsiteX30" fmla="*/ 1043 w 10035"/>
                <a:gd name="connsiteY30" fmla="*/ 0 h 10000"/>
                <a:gd name="connsiteX31" fmla="*/ 1311 w 10035"/>
                <a:gd name="connsiteY31" fmla="*/ 0 h 10000"/>
                <a:gd name="connsiteX0" fmla="*/ 1311 w 10035"/>
                <a:gd name="connsiteY0" fmla="*/ 0 h 10136"/>
                <a:gd name="connsiteX1" fmla="*/ 1588 w 10035"/>
                <a:gd name="connsiteY1" fmla="*/ 0 h 10136"/>
                <a:gd name="connsiteX2" fmla="*/ 8471 w 10035"/>
                <a:gd name="connsiteY2" fmla="*/ 0 h 10136"/>
                <a:gd name="connsiteX3" fmla="*/ 8759 w 10035"/>
                <a:gd name="connsiteY3" fmla="*/ 0 h 10136"/>
                <a:gd name="connsiteX4" fmla="*/ 9016 w 10035"/>
                <a:gd name="connsiteY4" fmla="*/ 0 h 10136"/>
                <a:gd name="connsiteX5" fmla="*/ 9263 w 10035"/>
                <a:gd name="connsiteY5" fmla="*/ 8 h 10136"/>
                <a:gd name="connsiteX6" fmla="*/ 9490 w 10035"/>
                <a:gd name="connsiteY6" fmla="*/ 23 h 10136"/>
                <a:gd name="connsiteX7" fmla="*/ 9675 w 10035"/>
                <a:gd name="connsiteY7" fmla="*/ 42 h 10136"/>
                <a:gd name="connsiteX8" fmla="*/ 9829 w 10035"/>
                <a:gd name="connsiteY8" fmla="*/ 76 h 10136"/>
                <a:gd name="connsiteX9" fmla="*/ 9942 w 10035"/>
                <a:gd name="connsiteY9" fmla="*/ 133 h 10136"/>
                <a:gd name="connsiteX10" fmla="*/ 10014 w 10035"/>
                <a:gd name="connsiteY10" fmla="*/ 201 h 10136"/>
                <a:gd name="connsiteX11" fmla="*/ 10035 w 10035"/>
                <a:gd name="connsiteY11" fmla="*/ 292 h 10136"/>
                <a:gd name="connsiteX12" fmla="*/ 10001 w 10035"/>
                <a:gd name="connsiteY12" fmla="*/ 2673 h 10136"/>
                <a:gd name="connsiteX13" fmla="*/ 10035 w 10035"/>
                <a:gd name="connsiteY13" fmla="*/ 9423 h 10136"/>
                <a:gd name="connsiteX14" fmla="*/ 1588 w 10035"/>
                <a:gd name="connsiteY14" fmla="*/ 10000 h 10136"/>
                <a:gd name="connsiteX15" fmla="*/ 1177 w 10035"/>
                <a:gd name="connsiteY15" fmla="*/ 9985 h 10136"/>
                <a:gd name="connsiteX16" fmla="*/ 807 w 10035"/>
                <a:gd name="connsiteY16" fmla="*/ 9924 h 10136"/>
                <a:gd name="connsiteX17" fmla="*/ 498 w 10035"/>
                <a:gd name="connsiteY17" fmla="*/ 9833 h 10136"/>
                <a:gd name="connsiteX18" fmla="*/ 261 w 10035"/>
                <a:gd name="connsiteY18" fmla="*/ 9715 h 10136"/>
                <a:gd name="connsiteX19" fmla="*/ 86 w 10035"/>
                <a:gd name="connsiteY19" fmla="*/ 9579 h 10136"/>
                <a:gd name="connsiteX20" fmla="*/ 35 w 10035"/>
                <a:gd name="connsiteY20" fmla="*/ 9423 h 10136"/>
                <a:gd name="connsiteX21" fmla="*/ 0 w 10035"/>
                <a:gd name="connsiteY21" fmla="*/ 2691 h 10136"/>
                <a:gd name="connsiteX22" fmla="*/ 35 w 10035"/>
                <a:gd name="connsiteY22" fmla="*/ 292 h 10136"/>
                <a:gd name="connsiteX23" fmla="*/ 66 w 10035"/>
                <a:gd name="connsiteY23" fmla="*/ 201 h 10136"/>
                <a:gd name="connsiteX24" fmla="*/ 128 w 10035"/>
                <a:gd name="connsiteY24" fmla="*/ 133 h 10136"/>
                <a:gd name="connsiteX25" fmla="*/ 261 w 10035"/>
                <a:gd name="connsiteY25" fmla="*/ 76 h 10136"/>
                <a:gd name="connsiteX26" fmla="*/ 405 w 10035"/>
                <a:gd name="connsiteY26" fmla="*/ 42 h 10136"/>
                <a:gd name="connsiteX27" fmla="*/ 591 w 10035"/>
                <a:gd name="connsiteY27" fmla="*/ 23 h 10136"/>
                <a:gd name="connsiteX28" fmla="*/ 807 w 10035"/>
                <a:gd name="connsiteY28" fmla="*/ 8 h 10136"/>
                <a:gd name="connsiteX29" fmla="*/ 1043 w 10035"/>
                <a:gd name="connsiteY29" fmla="*/ 0 h 10136"/>
                <a:gd name="connsiteX30" fmla="*/ 1311 w 10035"/>
                <a:gd name="connsiteY30" fmla="*/ 0 h 10136"/>
                <a:gd name="connsiteX0" fmla="*/ 1311 w 10035"/>
                <a:gd name="connsiteY0" fmla="*/ 0 h 10000"/>
                <a:gd name="connsiteX1" fmla="*/ 1588 w 10035"/>
                <a:gd name="connsiteY1" fmla="*/ 0 h 10000"/>
                <a:gd name="connsiteX2" fmla="*/ 8471 w 10035"/>
                <a:gd name="connsiteY2" fmla="*/ 0 h 10000"/>
                <a:gd name="connsiteX3" fmla="*/ 8759 w 10035"/>
                <a:gd name="connsiteY3" fmla="*/ 0 h 10000"/>
                <a:gd name="connsiteX4" fmla="*/ 9016 w 10035"/>
                <a:gd name="connsiteY4" fmla="*/ 0 h 10000"/>
                <a:gd name="connsiteX5" fmla="*/ 9263 w 10035"/>
                <a:gd name="connsiteY5" fmla="*/ 8 h 10000"/>
                <a:gd name="connsiteX6" fmla="*/ 9490 w 10035"/>
                <a:gd name="connsiteY6" fmla="*/ 23 h 10000"/>
                <a:gd name="connsiteX7" fmla="*/ 9675 w 10035"/>
                <a:gd name="connsiteY7" fmla="*/ 42 h 10000"/>
                <a:gd name="connsiteX8" fmla="*/ 9829 w 10035"/>
                <a:gd name="connsiteY8" fmla="*/ 76 h 10000"/>
                <a:gd name="connsiteX9" fmla="*/ 9942 w 10035"/>
                <a:gd name="connsiteY9" fmla="*/ 133 h 10000"/>
                <a:gd name="connsiteX10" fmla="*/ 10014 w 10035"/>
                <a:gd name="connsiteY10" fmla="*/ 201 h 10000"/>
                <a:gd name="connsiteX11" fmla="*/ 10035 w 10035"/>
                <a:gd name="connsiteY11" fmla="*/ 292 h 10000"/>
                <a:gd name="connsiteX12" fmla="*/ 10001 w 10035"/>
                <a:gd name="connsiteY12" fmla="*/ 2673 h 10000"/>
                <a:gd name="connsiteX13" fmla="*/ 1588 w 10035"/>
                <a:gd name="connsiteY13" fmla="*/ 10000 h 10000"/>
                <a:gd name="connsiteX14" fmla="*/ 1177 w 10035"/>
                <a:gd name="connsiteY14" fmla="*/ 9985 h 10000"/>
                <a:gd name="connsiteX15" fmla="*/ 807 w 10035"/>
                <a:gd name="connsiteY15" fmla="*/ 9924 h 10000"/>
                <a:gd name="connsiteX16" fmla="*/ 498 w 10035"/>
                <a:gd name="connsiteY16" fmla="*/ 9833 h 10000"/>
                <a:gd name="connsiteX17" fmla="*/ 261 w 10035"/>
                <a:gd name="connsiteY17" fmla="*/ 9715 h 10000"/>
                <a:gd name="connsiteX18" fmla="*/ 86 w 10035"/>
                <a:gd name="connsiteY18" fmla="*/ 9579 h 10000"/>
                <a:gd name="connsiteX19" fmla="*/ 35 w 10035"/>
                <a:gd name="connsiteY19" fmla="*/ 9423 h 10000"/>
                <a:gd name="connsiteX20" fmla="*/ 0 w 10035"/>
                <a:gd name="connsiteY20" fmla="*/ 2691 h 10000"/>
                <a:gd name="connsiteX21" fmla="*/ 35 w 10035"/>
                <a:gd name="connsiteY21" fmla="*/ 292 h 10000"/>
                <a:gd name="connsiteX22" fmla="*/ 66 w 10035"/>
                <a:gd name="connsiteY22" fmla="*/ 201 h 10000"/>
                <a:gd name="connsiteX23" fmla="*/ 128 w 10035"/>
                <a:gd name="connsiteY23" fmla="*/ 133 h 10000"/>
                <a:gd name="connsiteX24" fmla="*/ 261 w 10035"/>
                <a:gd name="connsiteY24" fmla="*/ 76 h 10000"/>
                <a:gd name="connsiteX25" fmla="*/ 405 w 10035"/>
                <a:gd name="connsiteY25" fmla="*/ 42 h 10000"/>
                <a:gd name="connsiteX26" fmla="*/ 591 w 10035"/>
                <a:gd name="connsiteY26" fmla="*/ 23 h 10000"/>
                <a:gd name="connsiteX27" fmla="*/ 807 w 10035"/>
                <a:gd name="connsiteY27" fmla="*/ 8 h 10000"/>
                <a:gd name="connsiteX28" fmla="*/ 1043 w 10035"/>
                <a:gd name="connsiteY28" fmla="*/ 0 h 10000"/>
                <a:gd name="connsiteX29" fmla="*/ 1311 w 10035"/>
                <a:gd name="connsiteY29" fmla="*/ 0 h 10000"/>
                <a:gd name="connsiteX0" fmla="*/ 1311 w 10035"/>
                <a:gd name="connsiteY0" fmla="*/ 0 h 9985"/>
                <a:gd name="connsiteX1" fmla="*/ 1588 w 10035"/>
                <a:gd name="connsiteY1" fmla="*/ 0 h 9985"/>
                <a:gd name="connsiteX2" fmla="*/ 8471 w 10035"/>
                <a:gd name="connsiteY2" fmla="*/ 0 h 9985"/>
                <a:gd name="connsiteX3" fmla="*/ 8759 w 10035"/>
                <a:gd name="connsiteY3" fmla="*/ 0 h 9985"/>
                <a:gd name="connsiteX4" fmla="*/ 9016 w 10035"/>
                <a:gd name="connsiteY4" fmla="*/ 0 h 9985"/>
                <a:gd name="connsiteX5" fmla="*/ 9263 w 10035"/>
                <a:gd name="connsiteY5" fmla="*/ 8 h 9985"/>
                <a:gd name="connsiteX6" fmla="*/ 9490 w 10035"/>
                <a:gd name="connsiteY6" fmla="*/ 23 h 9985"/>
                <a:gd name="connsiteX7" fmla="*/ 9675 w 10035"/>
                <a:gd name="connsiteY7" fmla="*/ 42 h 9985"/>
                <a:gd name="connsiteX8" fmla="*/ 9829 w 10035"/>
                <a:gd name="connsiteY8" fmla="*/ 76 h 9985"/>
                <a:gd name="connsiteX9" fmla="*/ 9942 w 10035"/>
                <a:gd name="connsiteY9" fmla="*/ 133 h 9985"/>
                <a:gd name="connsiteX10" fmla="*/ 10014 w 10035"/>
                <a:gd name="connsiteY10" fmla="*/ 201 h 9985"/>
                <a:gd name="connsiteX11" fmla="*/ 10035 w 10035"/>
                <a:gd name="connsiteY11" fmla="*/ 292 h 9985"/>
                <a:gd name="connsiteX12" fmla="*/ 10001 w 10035"/>
                <a:gd name="connsiteY12" fmla="*/ 2673 h 9985"/>
                <a:gd name="connsiteX13" fmla="*/ 1177 w 10035"/>
                <a:gd name="connsiteY13" fmla="*/ 9985 h 9985"/>
                <a:gd name="connsiteX14" fmla="*/ 807 w 10035"/>
                <a:gd name="connsiteY14" fmla="*/ 9924 h 9985"/>
                <a:gd name="connsiteX15" fmla="*/ 498 w 10035"/>
                <a:gd name="connsiteY15" fmla="*/ 9833 h 9985"/>
                <a:gd name="connsiteX16" fmla="*/ 261 w 10035"/>
                <a:gd name="connsiteY16" fmla="*/ 9715 h 9985"/>
                <a:gd name="connsiteX17" fmla="*/ 86 w 10035"/>
                <a:gd name="connsiteY17" fmla="*/ 9579 h 9985"/>
                <a:gd name="connsiteX18" fmla="*/ 35 w 10035"/>
                <a:gd name="connsiteY18" fmla="*/ 9423 h 9985"/>
                <a:gd name="connsiteX19" fmla="*/ 0 w 10035"/>
                <a:gd name="connsiteY19" fmla="*/ 2691 h 9985"/>
                <a:gd name="connsiteX20" fmla="*/ 35 w 10035"/>
                <a:gd name="connsiteY20" fmla="*/ 292 h 9985"/>
                <a:gd name="connsiteX21" fmla="*/ 66 w 10035"/>
                <a:gd name="connsiteY21" fmla="*/ 201 h 9985"/>
                <a:gd name="connsiteX22" fmla="*/ 128 w 10035"/>
                <a:gd name="connsiteY22" fmla="*/ 133 h 9985"/>
                <a:gd name="connsiteX23" fmla="*/ 261 w 10035"/>
                <a:gd name="connsiteY23" fmla="*/ 76 h 9985"/>
                <a:gd name="connsiteX24" fmla="*/ 405 w 10035"/>
                <a:gd name="connsiteY24" fmla="*/ 42 h 9985"/>
                <a:gd name="connsiteX25" fmla="*/ 591 w 10035"/>
                <a:gd name="connsiteY25" fmla="*/ 23 h 9985"/>
                <a:gd name="connsiteX26" fmla="*/ 807 w 10035"/>
                <a:gd name="connsiteY26" fmla="*/ 8 h 9985"/>
                <a:gd name="connsiteX27" fmla="*/ 1043 w 10035"/>
                <a:gd name="connsiteY27" fmla="*/ 0 h 9985"/>
                <a:gd name="connsiteX28" fmla="*/ 1311 w 10035"/>
                <a:gd name="connsiteY28" fmla="*/ 0 h 9985"/>
                <a:gd name="connsiteX0" fmla="*/ 1306 w 10000"/>
                <a:gd name="connsiteY0" fmla="*/ 0 h 9939"/>
                <a:gd name="connsiteX1" fmla="*/ 1582 w 10000"/>
                <a:gd name="connsiteY1" fmla="*/ 0 h 9939"/>
                <a:gd name="connsiteX2" fmla="*/ 8441 w 10000"/>
                <a:gd name="connsiteY2" fmla="*/ 0 h 9939"/>
                <a:gd name="connsiteX3" fmla="*/ 8728 w 10000"/>
                <a:gd name="connsiteY3" fmla="*/ 0 h 9939"/>
                <a:gd name="connsiteX4" fmla="*/ 8985 w 10000"/>
                <a:gd name="connsiteY4" fmla="*/ 0 h 9939"/>
                <a:gd name="connsiteX5" fmla="*/ 9231 w 10000"/>
                <a:gd name="connsiteY5" fmla="*/ 8 h 9939"/>
                <a:gd name="connsiteX6" fmla="*/ 9457 w 10000"/>
                <a:gd name="connsiteY6" fmla="*/ 23 h 9939"/>
                <a:gd name="connsiteX7" fmla="*/ 9641 w 10000"/>
                <a:gd name="connsiteY7" fmla="*/ 42 h 9939"/>
                <a:gd name="connsiteX8" fmla="*/ 9795 w 10000"/>
                <a:gd name="connsiteY8" fmla="*/ 76 h 9939"/>
                <a:gd name="connsiteX9" fmla="*/ 9907 w 10000"/>
                <a:gd name="connsiteY9" fmla="*/ 133 h 9939"/>
                <a:gd name="connsiteX10" fmla="*/ 9979 w 10000"/>
                <a:gd name="connsiteY10" fmla="*/ 201 h 9939"/>
                <a:gd name="connsiteX11" fmla="*/ 10000 w 10000"/>
                <a:gd name="connsiteY11" fmla="*/ 292 h 9939"/>
                <a:gd name="connsiteX12" fmla="*/ 9966 w 10000"/>
                <a:gd name="connsiteY12" fmla="*/ 2677 h 9939"/>
                <a:gd name="connsiteX13" fmla="*/ 804 w 10000"/>
                <a:gd name="connsiteY13" fmla="*/ 9939 h 9939"/>
                <a:gd name="connsiteX14" fmla="*/ 496 w 10000"/>
                <a:gd name="connsiteY14" fmla="*/ 9848 h 9939"/>
                <a:gd name="connsiteX15" fmla="*/ 260 w 10000"/>
                <a:gd name="connsiteY15" fmla="*/ 9730 h 9939"/>
                <a:gd name="connsiteX16" fmla="*/ 86 w 10000"/>
                <a:gd name="connsiteY16" fmla="*/ 9593 h 9939"/>
                <a:gd name="connsiteX17" fmla="*/ 35 w 10000"/>
                <a:gd name="connsiteY17" fmla="*/ 9437 h 9939"/>
                <a:gd name="connsiteX18" fmla="*/ 0 w 10000"/>
                <a:gd name="connsiteY18" fmla="*/ 2695 h 9939"/>
                <a:gd name="connsiteX19" fmla="*/ 35 w 10000"/>
                <a:gd name="connsiteY19" fmla="*/ 292 h 9939"/>
                <a:gd name="connsiteX20" fmla="*/ 66 w 10000"/>
                <a:gd name="connsiteY20" fmla="*/ 201 h 9939"/>
                <a:gd name="connsiteX21" fmla="*/ 128 w 10000"/>
                <a:gd name="connsiteY21" fmla="*/ 133 h 9939"/>
                <a:gd name="connsiteX22" fmla="*/ 260 w 10000"/>
                <a:gd name="connsiteY22" fmla="*/ 76 h 9939"/>
                <a:gd name="connsiteX23" fmla="*/ 404 w 10000"/>
                <a:gd name="connsiteY23" fmla="*/ 42 h 9939"/>
                <a:gd name="connsiteX24" fmla="*/ 589 w 10000"/>
                <a:gd name="connsiteY24" fmla="*/ 23 h 9939"/>
                <a:gd name="connsiteX25" fmla="*/ 804 w 10000"/>
                <a:gd name="connsiteY25" fmla="*/ 8 h 9939"/>
                <a:gd name="connsiteX26" fmla="*/ 1039 w 10000"/>
                <a:gd name="connsiteY26" fmla="*/ 0 h 9939"/>
                <a:gd name="connsiteX27" fmla="*/ 1306 w 10000"/>
                <a:gd name="connsiteY27" fmla="*/ 0 h 9939"/>
                <a:gd name="connsiteX0" fmla="*/ 1306 w 10000"/>
                <a:gd name="connsiteY0" fmla="*/ 0 h 9908"/>
                <a:gd name="connsiteX1" fmla="*/ 1582 w 10000"/>
                <a:gd name="connsiteY1" fmla="*/ 0 h 9908"/>
                <a:gd name="connsiteX2" fmla="*/ 8441 w 10000"/>
                <a:gd name="connsiteY2" fmla="*/ 0 h 9908"/>
                <a:gd name="connsiteX3" fmla="*/ 8728 w 10000"/>
                <a:gd name="connsiteY3" fmla="*/ 0 h 9908"/>
                <a:gd name="connsiteX4" fmla="*/ 8985 w 10000"/>
                <a:gd name="connsiteY4" fmla="*/ 0 h 9908"/>
                <a:gd name="connsiteX5" fmla="*/ 9231 w 10000"/>
                <a:gd name="connsiteY5" fmla="*/ 8 h 9908"/>
                <a:gd name="connsiteX6" fmla="*/ 9457 w 10000"/>
                <a:gd name="connsiteY6" fmla="*/ 23 h 9908"/>
                <a:gd name="connsiteX7" fmla="*/ 9641 w 10000"/>
                <a:gd name="connsiteY7" fmla="*/ 42 h 9908"/>
                <a:gd name="connsiteX8" fmla="*/ 9795 w 10000"/>
                <a:gd name="connsiteY8" fmla="*/ 76 h 9908"/>
                <a:gd name="connsiteX9" fmla="*/ 9907 w 10000"/>
                <a:gd name="connsiteY9" fmla="*/ 134 h 9908"/>
                <a:gd name="connsiteX10" fmla="*/ 9979 w 10000"/>
                <a:gd name="connsiteY10" fmla="*/ 202 h 9908"/>
                <a:gd name="connsiteX11" fmla="*/ 10000 w 10000"/>
                <a:gd name="connsiteY11" fmla="*/ 294 h 9908"/>
                <a:gd name="connsiteX12" fmla="*/ 9966 w 10000"/>
                <a:gd name="connsiteY12" fmla="*/ 2693 h 9908"/>
                <a:gd name="connsiteX13" fmla="*/ 496 w 10000"/>
                <a:gd name="connsiteY13" fmla="*/ 9908 h 9908"/>
                <a:gd name="connsiteX14" fmla="*/ 260 w 10000"/>
                <a:gd name="connsiteY14" fmla="*/ 9790 h 9908"/>
                <a:gd name="connsiteX15" fmla="*/ 86 w 10000"/>
                <a:gd name="connsiteY15" fmla="*/ 9652 h 9908"/>
                <a:gd name="connsiteX16" fmla="*/ 35 w 10000"/>
                <a:gd name="connsiteY16" fmla="*/ 9495 h 9908"/>
                <a:gd name="connsiteX17" fmla="*/ 0 w 10000"/>
                <a:gd name="connsiteY17" fmla="*/ 2712 h 9908"/>
                <a:gd name="connsiteX18" fmla="*/ 35 w 10000"/>
                <a:gd name="connsiteY18" fmla="*/ 294 h 9908"/>
                <a:gd name="connsiteX19" fmla="*/ 66 w 10000"/>
                <a:gd name="connsiteY19" fmla="*/ 202 h 9908"/>
                <a:gd name="connsiteX20" fmla="*/ 128 w 10000"/>
                <a:gd name="connsiteY20" fmla="*/ 134 h 9908"/>
                <a:gd name="connsiteX21" fmla="*/ 260 w 10000"/>
                <a:gd name="connsiteY21" fmla="*/ 76 h 9908"/>
                <a:gd name="connsiteX22" fmla="*/ 404 w 10000"/>
                <a:gd name="connsiteY22" fmla="*/ 42 h 9908"/>
                <a:gd name="connsiteX23" fmla="*/ 589 w 10000"/>
                <a:gd name="connsiteY23" fmla="*/ 23 h 9908"/>
                <a:gd name="connsiteX24" fmla="*/ 804 w 10000"/>
                <a:gd name="connsiteY24" fmla="*/ 8 h 9908"/>
                <a:gd name="connsiteX25" fmla="*/ 1039 w 10000"/>
                <a:gd name="connsiteY25" fmla="*/ 0 h 9908"/>
                <a:gd name="connsiteX26" fmla="*/ 1306 w 10000"/>
                <a:gd name="connsiteY26" fmla="*/ 0 h 9908"/>
                <a:gd name="connsiteX0" fmla="*/ 1306 w 10000"/>
                <a:gd name="connsiteY0" fmla="*/ 0 h 9881"/>
                <a:gd name="connsiteX1" fmla="*/ 1582 w 10000"/>
                <a:gd name="connsiteY1" fmla="*/ 0 h 9881"/>
                <a:gd name="connsiteX2" fmla="*/ 8441 w 10000"/>
                <a:gd name="connsiteY2" fmla="*/ 0 h 9881"/>
                <a:gd name="connsiteX3" fmla="*/ 8728 w 10000"/>
                <a:gd name="connsiteY3" fmla="*/ 0 h 9881"/>
                <a:gd name="connsiteX4" fmla="*/ 8985 w 10000"/>
                <a:gd name="connsiteY4" fmla="*/ 0 h 9881"/>
                <a:gd name="connsiteX5" fmla="*/ 9231 w 10000"/>
                <a:gd name="connsiteY5" fmla="*/ 8 h 9881"/>
                <a:gd name="connsiteX6" fmla="*/ 9457 w 10000"/>
                <a:gd name="connsiteY6" fmla="*/ 23 h 9881"/>
                <a:gd name="connsiteX7" fmla="*/ 9641 w 10000"/>
                <a:gd name="connsiteY7" fmla="*/ 42 h 9881"/>
                <a:gd name="connsiteX8" fmla="*/ 9795 w 10000"/>
                <a:gd name="connsiteY8" fmla="*/ 77 h 9881"/>
                <a:gd name="connsiteX9" fmla="*/ 9907 w 10000"/>
                <a:gd name="connsiteY9" fmla="*/ 135 h 9881"/>
                <a:gd name="connsiteX10" fmla="*/ 9979 w 10000"/>
                <a:gd name="connsiteY10" fmla="*/ 204 h 9881"/>
                <a:gd name="connsiteX11" fmla="*/ 10000 w 10000"/>
                <a:gd name="connsiteY11" fmla="*/ 297 h 9881"/>
                <a:gd name="connsiteX12" fmla="*/ 9966 w 10000"/>
                <a:gd name="connsiteY12" fmla="*/ 2718 h 9881"/>
                <a:gd name="connsiteX13" fmla="*/ 260 w 10000"/>
                <a:gd name="connsiteY13" fmla="*/ 9881 h 9881"/>
                <a:gd name="connsiteX14" fmla="*/ 86 w 10000"/>
                <a:gd name="connsiteY14" fmla="*/ 9742 h 9881"/>
                <a:gd name="connsiteX15" fmla="*/ 35 w 10000"/>
                <a:gd name="connsiteY15" fmla="*/ 9583 h 9881"/>
                <a:gd name="connsiteX16" fmla="*/ 0 w 10000"/>
                <a:gd name="connsiteY16" fmla="*/ 2737 h 9881"/>
                <a:gd name="connsiteX17" fmla="*/ 35 w 10000"/>
                <a:gd name="connsiteY17" fmla="*/ 297 h 9881"/>
                <a:gd name="connsiteX18" fmla="*/ 66 w 10000"/>
                <a:gd name="connsiteY18" fmla="*/ 204 h 9881"/>
                <a:gd name="connsiteX19" fmla="*/ 128 w 10000"/>
                <a:gd name="connsiteY19" fmla="*/ 135 h 9881"/>
                <a:gd name="connsiteX20" fmla="*/ 260 w 10000"/>
                <a:gd name="connsiteY20" fmla="*/ 77 h 9881"/>
                <a:gd name="connsiteX21" fmla="*/ 404 w 10000"/>
                <a:gd name="connsiteY21" fmla="*/ 42 h 9881"/>
                <a:gd name="connsiteX22" fmla="*/ 589 w 10000"/>
                <a:gd name="connsiteY22" fmla="*/ 23 h 9881"/>
                <a:gd name="connsiteX23" fmla="*/ 804 w 10000"/>
                <a:gd name="connsiteY23" fmla="*/ 8 h 9881"/>
                <a:gd name="connsiteX24" fmla="*/ 1039 w 10000"/>
                <a:gd name="connsiteY24" fmla="*/ 0 h 9881"/>
                <a:gd name="connsiteX25" fmla="*/ 1306 w 10000"/>
                <a:gd name="connsiteY25" fmla="*/ 0 h 9881"/>
                <a:gd name="connsiteX0" fmla="*/ 1306 w 10000"/>
                <a:gd name="connsiteY0" fmla="*/ 0 h 9859"/>
                <a:gd name="connsiteX1" fmla="*/ 1582 w 10000"/>
                <a:gd name="connsiteY1" fmla="*/ 0 h 9859"/>
                <a:gd name="connsiteX2" fmla="*/ 8441 w 10000"/>
                <a:gd name="connsiteY2" fmla="*/ 0 h 9859"/>
                <a:gd name="connsiteX3" fmla="*/ 8728 w 10000"/>
                <a:gd name="connsiteY3" fmla="*/ 0 h 9859"/>
                <a:gd name="connsiteX4" fmla="*/ 8985 w 10000"/>
                <a:gd name="connsiteY4" fmla="*/ 0 h 9859"/>
                <a:gd name="connsiteX5" fmla="*/ 9231 w 10000"/>
                <a:gd name="connsiteY5" fmla="*/ 8 h 9859"/>
                <a:gd name="connsiteX6" fmla="*/ 9457 w 10000"/>
                <a:gd name="connsiteY6" fmla="*/ 23 h 9859"/>
                <a:gd name="connsiteX7" fmla="*/ 9641 w 10000"/>
                <a:gd name="connsiteY7" fmla="*/ 43 h 9859"/>
                <a:gd name="connsiteX8" fmla="*/ 9795 w 10000"/>
                <a:gd name="connsiteY8" fmla="*/ 78 h 9859"/>
                <a:gd name="connsiteX9" fmla="*/ 9907 w 10000"/>
                <a:gd name="connsiteY9" fmla="*/ 137 h 9859"/>
                <a:gd name="connsiteX10" fmla="*/ 9979 w 10000"/>
                <a:gd name="connsiteY10" fmla="*/ 206 h 9859"/>
                <a:gd name="connsiteX11" fmla="*/ 10000 w 10000"/>
                <a:gd name="connsiteY11" fmla="*/ 301 h 9859"/>
                <a:gd name="connsiteX12" fmla="*/ 9966 w 10000"/>
                <a:gd name="connsiteY12" fmla="*/ 2751 h 9859"/>
                <a:gd name="connsiteX13" fmla="*/ 86 w 10000"/>
                <a:gd name="connsiteY13" fmla="*/ 9859 h 9859"/>
                <a:gd name="connsiteX14" fmla="*/ 35 w 10000"/>
                <a:gd name="connsiteY14" fmla="*/ 9698 h 9859"/>
                <a:gd name="connsiteX15" fmla="*/ 0 w 10000"/>
                <a:gd name="connsiteY15" fmla="*/ 2770 h 9859"/>
                <a:gd name="connsiteX16" fmla="*/ 35 w 10000"/>
                <a:gd name="connsiteY16" fmla="*/ 301 h 9859"/>
                <a:gd name="connsiteX17" fmla="*/ 66 w 10000"/>
                <a:gd name="connsiteY17" fmla="*/ 206 h 9859"/>
                <a:gd name="connsiteX18" fmla="*/ 128 w 10000"/>
                <a:gd name="connsiteY18" fmla="*/ 137 h 9859"/>
                <a:gd name="connsiteX19" fmla="*/ 260 w 10000"/>
                <a:gd name="connsiteY19" fmla="*/ 78 h 9859"/>
                <a:gd name="connsiteX20" fmla="*/ 404 w 10000"/>
                <a:gd name="connsiteY20" fmla="*/ 43 h 9859"/>
                <a:gd name="connsiteX21" fmla="*/ 589 w 10000"/>
                <a:gd name="connsiteY21" fmla="*/ 23 h 9859"/>
                <a:gd name="connsiteX22" fmla="*/ 804 w 10000"/>
                <a:gd name="connsiteY22" fmla="*/ 8 h 9859"/>
                <a:gd name="connsiteX23" fmla="*/ 1039 w 10000"/>
                <a:gd name="connsiteY23" fmla="*/ 0 h 9859"/>
                <a:gd name="connsiteX24" fmla="*/ 1306 w 10000"/>
                <a:gd name="connsiteY24" fmla="*/ 0 h 9859"/>
                <a:gd name="connsiteX0" fmla="*/ 1306 w 10000"/>
                <a:gd name="connsiteY0" fmla="*/ 0 h 9837"/>
                <a:gd name="connsiteX1" fmla="*/ 1582 w 10000"/>
                <a:gd name="connsiteY1" fmla="*/ 0 h 9837"/>
                <a:gd name="connsiteX2" fmla="*/ 8441 w 10000"/>
                <a:gd name="connsiteY2" fmla="*/ 0 h 9837"/>
                <a:gd name="connsiteX3" fmla="*/ 8728 w 10000"/>
                <a:gd name="connsiteY3" fmla="*/ 0 h 9837"/>
                <a:gd name="connsiteX4" fmla="*/ 8985 w 10000"/>
                <a:gd name="connsiteY4" fmla="*/ 0 h 9837"/>
                <a:gd name="connsiteX5" fmla="*/ 9231 w 10000"/>
                <a:gd name="connsiteY5" fmla="*/ 8 h 9837"/>
                <a:gd name="connsiteX6" fmla="*/ 9457 w 10000"/>
                <a:gd name="connsiteY6" fmla="*/ 23 h 9837"/>
                <a:gd name="connsiteX7" fmla="*/ 9641 w 10000"/>
                <a:gd name="connsiteY7" fmla="*/ 44 h 9837"/>
                <a:gd name="connsiteX8" fmla="*/ 9795 w 10000"/>
                <a:gd name="connsiteY8" fmla="*/ 79 h 9837"/>
                <a:gd name="connsiteX9" fmla="*/ 9907 w 10000"/>
                <a:gd name="connsiteY9" fmla="*/ 139 h 9837"/>
                <a:gd name="connsiteX10" fmla="*/ 9979 w 10000"/>
                <a:gd name="connsiteY10" fmla="*/ 209 h 9837"/>
                <a:gd name="connsiteX11" fmla="*/ 10000 w 10000"/>
                <a:gd name="connsiteY11" fmla="*/ 305 h 9837"/>
                <a:gd name="connsiteX12" fmla="*/ 9966 w 10000"/>
                <a:gd name="connsiteY12" fmla="*/ 2790 h 9837"/>
                <a:gd name="connsiteX13" fmla="*/ 35 w 10000"/>
                <a:gd name="connsiteY13" fmla="*/ 9837 h 9837"/>
                <a:gd name="connsiteX14" fmla="*/ 0 w 10000"/>
                <a:gd name="connsiteY14" fmla="*/ 2810 h 9837"/>
                <a:gd name="connsiteX15" fmla="*/ 35 w 10000"/>
                <a:gd name="connsiteY15" fmla="*/ 305 h 9837"/>
                <a:gd name="connsiteX16" fmla="*/ 66 w 10000"/>
                <a:gd name="connsiteY16" fmla="*/ 209 h 9837"/>
                <a:gd name="connsiteX17" fmla="*/ 128 w 10000"/>
                <a:gd name="connsiteY17" fmla="*/ 139 h 9837"/>
                <a:gd name="connsiteX18" fmla="*/ 260 w 10000"/>
                <a:gd name="connsiteY18" fmla="*/ 79 h 9837"/>
                <a:gd name="connsiteX19" fmla="*/ 404 w 10000"/>
                <a:gd name="connsiteY19" fmla="*/ 44 h 9837"/>
                <a:gd name="connsiteX20" fmla="*/ 589 w 10000"/>
                <a:gd name="connsiteY20" fmla="*/ 23 h 9837"/>
                <a:gd name="connsiteX21" fmla="*/ 804 w 10000"/>
                <a:gd name="connsiteY21" fmla="*/ 8 h 9837"/>
                <a:gd name="connsiteX22" fmla="*/ 1039 w 10000"/>
                <a:gd name="connsiteY22" fmla="*/ 0 h 9837"/>
                <a:gd name="connsiteX23" fmla="*/ 1306 w 10000"/>
                <a:gd name="connsiteY23" fmla="*/ 0 h 9837"/>
                <a:gd name="connsiteX0" fmla="*/ 1306 w 10000"/>
                <a:gd name="connsiteY0" fmla="*/ 0 h 3163"/>
                <a:gd name="connsiteX1" fmla="*/ 1582 w 10000"/>
                <a:gd name="connsiteY1" fmla="*/ 0 h 3163"/>
                <a:gd name="connsiteX2" fmla="*/ 8441 w 10000"/>
                <a:gd name="connsiteY2" fmla="*/ 0 h 3163"/>
                <a:gd name="connsiteX3" fmla="*/ 8728 w 10000"/>
                <a:gd name="connsiteY3" fmla="*/ 0 h 3163"/>
                <a:gd name="connsiteX4" fmla="*/ 8985 w 10000"/>
                <a:gd name="connsiteY4" fmla="*/ 0 h 3163"/>
                <a:gd name="connsiteX5" fmla="*/ 9231 w 10000"/>
                <a:gd name="connsiteY5" fmla="*/ 8 h 3163"/>
                <a:gd name="connsiteX6" fmla="*/ 9457 w 10000"/>
                <a:gd name="connsiteY6" fmla="*/ 23 h 3163"/>
                <a:gd name="connsiteX7" fmla="*/ 9641 w 10000"/>
                <a:gd name="connsiteY7" fmla="*/ 45 h 3163"/>
                <a:gd name="connsiteX8" fmla="*/ 9795 w 10000"/>
                <a:gd name="connsiteY8" fmla="*/ 80 h 3163"/>
                <a:gd name="connsiteX9" fmla="*/ 9907 w 10000"/>
                <a:gd name="connsiteY9" fmla="*/ 141 h 3163"/>
                <a:gd name="connsiteX10" fmla="*/ 9979 w 10000"/>
                <a:gd name="connsiteY10" fmla="*/ 212 h 3163"/>
                <a:gd name="connsiteX11" fmla="*/ 10000 w 10000"/>
                <a:gd name="connsiteY11" fmla="*/ 310 h 3163"/>
                <a:gd name="connsiteX12" fmla="*/ 9966 w 10000"/>
                <a:gd name="connsiteY12" fmla="*/ 2836 h 3163"/>
                <a:gd name="connsiteX13" fmla="*/ 0 w 10000"/>
                <a:gd name="connsiteY13" fmla="*/ 2857 h 3163"/>
                <a:gd name="connsiteX14" fmla="*/ 35 w 10000"/>
                <a:gd name="connsiteY14" fmla="*/ 310 h 3163"/>
                <a:gd name="connsiteX15" fmla="*/ 66 w 10000"/>
                <a:gd name="connsiteY15" fmla="*/ 212 h 3163"/>
                <a:gd name="connsiteX16" fmla="*/ 128 w 10000"/>
                <a:gd name="connsiteY16" fmla="*/ 141 h 3163"/>
                <a:gd name="connsiteX17" fmla="*/ 260 w 10000"/>
                <a:gd name="connsiteY17" fmla="*/ 80 h 3163"/>
                <a:gd name="connsiteX18" fmla="*/ 404 w 10000"/>
                <a:gd name="connsiteY18" fmla="*/ 45 h 3163"/>
                <a:gd name="connsiteX19" fmla="*/ 589 w 10000"/>
                <a:gd name="connsiteY19" fmla="*/ 23 h 3163"/>
                <a:gd name="connsiteX20" fmla="*/ 804 w 10000"/>
                <a:gd name="connsiteY20" fmla="*/ 8 h 3163"/>
                <a:gd name="connsiteX21" fmla="*/ 1039 w 10000"/>
                <a:gd name="connsiteY21" fmla="*/ 0 h 3163"/>
                <a:gd name="connsiteX22" fmla="*/ 1306 w 10000"/>
                <a:gd name="connsiteY22" fmla="*/ 0 h 3163"/>
                <a:gd name="connsiteX0" fmla="*/ 1306 w 10000"/>
                <a:gd name="connsiteY0" fmla="*/ 0 h 9033"/>
                <a:gd name="connsiteX1" fmla="*/ 1582 w 10000"/>
                <a:gd name="connsiteY1" fmla="*/ 0 h 9033"/>
                <a:gd name="connsiteX2" fmla="*/ 8441 w 10000"/>
                <a:gd name="connsiteY2" fmla="*/ 0 h 9033"/>
                <a:gd name="connsiteX3" fmla="*/ 8728 w 10000"/>
                <a:gd name="connsiteY3" fmla="*/ 0 h 9033"/>
                <a:gd name="connsiteX4" fmla="*/ 8985 w 10000"/>
                <a:gd name="connsiteY4" fmla="*/ 0 h 9033"/>
                <a:gd name="connsiteX5" fmla="*/ 9231 w 10000"/>
                <a:gd name="connsiteY5" fmla="*/ 25 h 9033"/>
                <a:gd name="connsiteX6" fmla="*/ 9457 w 10000"/>
                <a:gd name="connsiteY6" fmla="*/ 73 h 9033"/>
                <a:gd name="connsiteX7" fmla="*/ 9641 w 10000"/>
                <a:gd name="connsiteY7" fmla="*/ 142 h 9033"/>
                <a:gd name="connsiteX8" fmla="*/ 9795 w 10000"/>
                <a:gd name="connsiteY8" fmla="*/ 253 h 9033"/>
                <a:gd name="connsiteX9" fmla="*/ 9907 w 10000"/>
                <a:gd name="connsiteY9" fmla="*/ 446 h 9033"/>
                <a:gd name="connsiteX10" fmla="*/ 9979 w 10000"/>
                <a:gd name="connsiteY10" fmla="*/ 670 h 9033"/>
                <a:gd name="connsiteX11" fmla="*/ 10000 w 10000"/>
                <a:gd name="connsiteY11" fmla="*/ 980 h 9033"/>
                <a:gd name="connsiteX12" fmla="*/ 9966 w 10000"/>
                <a:gd name="connsiteY12" fmla="*/ 8966 h 9033"/>
                <a:gd name="connsiteX13" fmla="*/ 0 w 10000"/>
                <a:gd name="connsiteY13" fmla="*/ 9033 h 9033"/>
                <a:gd name="connsiteX14" fmla="*/ 35 w 10000"/>
                <a:gd name="connsiteY14" fmla="*/ 980 h 9033"/>
                <a:gd name="connsiteX15" fmla="*/ 66 w 10000"/>
                <a:gd name="connsiteY15" fmla="*/ 670 h 9033"/>
                <a:gd name="connsiteX16" fmla="*/ 128 w 10000"/>
                <a:gd name="connsiteY16" fmla="*/ 446 h 9033"/>
                <a:gd name="connsiteX17" fmla="*/ 260 w 10000"/>
                <a:gd name="connsiteY17" fmla="*/ 253 h 9033"/>
                <a:gd name="connsiteX18" fmla="*/ 404 w 10000"/>
                <a:gd name="connsiteY18" fmla="*/ 142 h 9033"/>
                <a:gd name="connsiteX19" fmla="*/ 589 w 10000"/>
                <a:gd name="connsiteY19" fmla="*/ 73 h 9033"/>
                <a:gd name="connsiteX20" fmla="*/ 804 w 10000"/>
                <a:gd name="connsiteY20" fmla="*/ 25 h 9033"/>
                <a:gd name="connsiteX21" fmla="*/ 1039 w 10000"/>
                <a:gd name="connsiteY21" fmla="*/ 0 h 9033"/>
                <a:gd name="connsiteX22" fmla="*/ 1306 w 10000"/>
                <a:gd name="connsiteY22" fmla="*/ 0 h 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9033">
                  <a:moveTo>
                    <a:pt x="1306" y="0"/>
                  </a:moveTo>
                  <a:lnTo>
                    <a:pt x="1582" y="0"/>
                  </a:lnTo>
                  <a:lnTo>
                    <a:pt x="8441" y="0"/>
                  </a:lnTo>
                  <a:lnTo>
                    <a:pt x="8728" y="0"/>
                  </a:lnTo>
                  <a:lnTo>
                    <a:pt x="8985" y="0"/>
                  </a:lnTo>
                  <a:lnTo>
                    <a:pt x="9231" y="25"/>
                  </a:lnTo>
                  <a:lnTo>
                    <a:pt x="9457" y="73"/>
                  </a:lnTo>
                  <a:lnTo>
                    <a:pt x="9641" y="142"/>
                  </a:lnTo>
                  <a:lnTo>
                    <a:pt x="9795" y="253"/>
                  </a:lnTo>
                  <a:lnTo>
                    <a:pt x="9907" y="446"/>
                  </a:lnTo>
                  <a:cubicBezTo>
                    <a:pt x="9931" y="522"/>
                    <a:pt x="9955" y="598"/>
                    <a:pt x="9979" y="670"/>
                  </a:cubicBezTo>
                  <a:cubicBezTo>
                    <a:pt x="9986" y="771"/>
                    <a:pt x="9993" y="879"/>
                    <a:pt x="10000" y="980"/>
                  </a:cubicBezTo>
                  <a:cubicBezTo>
                    <a:pt x="9989" y="3645"/>
                    <a:pt x="9977" y="6310"/>
                    <a:pt x="9966" y="8966"/>
                  </a:cubicBezTo>
                  <a:lnTo>
                    <a:pt x="0" y="9033"/>
                  </a:lnTo>
                  <a:cubicBezTo>
                    <a:pt x="12" y="6348"/>
                    <a:pt x="23" y="3664"/>
                    <a:pt x="35" y="980"/>
                  </a:cubicBezTo>
                  <a:cubicBezTo>
                    <a:pt x="45" y="879"/>
                    <a:pt x="56" y="771"/>
                    <a:pt x="66" y="670"/>
                  </a:cubicBezTo>
                  <a:cubicBezTo>
                    <a:pt x="87" y="598"/>
                    <a:pt x="107" y="522"/>
                    <a:pt x="128" y="446"/>
                  </a:cubicBezTo>
                  <a:lnTo>
                    <a:pt x="260" y="253"/>
                  </a:lnTo>
                  <a:lnTo>
                    <a:pt x="404" y="142"/>
                  </a:lnTo>
                  <a:lnTo>
                    <a:pt x="589" y="73"/>
                  </a:lnTo>
                  <a:lnTo>
                    <a:pt x="804" y="25"/>
                  </a:lnTo>
                  <a:lnTo>
                    <a:pt x="1039" y="0"/>
                  </a:lnTo>
                  <a:lnTo>
                    <a:pt x="1306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63000"/>
                  </a:schemeClr>
                </a:gs>
                <a:gs pos="0">
                  <a:srgbClr val="5A5A5A">
                    <a:lumMod val="54000"/>
                  </a:srgbClr>
                </a:gs>
                <a:gs pos="39195">
                  <a:schemeClr val="bg1">
                    <a:lumMod val="89000"/>
                    <a:lumOff val="11000"/>
                  </a:schemeClr>
                </a:gs>
                <a:gs pos="62000">
                  <a:srgbClr val="000000">
                    <a:lumMod val="77000"/>
                  </a:srgb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alpha val="53000"/>
                    <a:lumMod val="66000"/>
                    <a:lumOff val="34000"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0E1DF6C4-B5EA-42B5-9248-B1D01988A7E3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649429" y="4520863"/>
              <a:ext cx="651404" cy="74522"/>
            </a:xfrm>
            <a:custGeom>
              <a:avLst/>
              <a:gdLst>
                <a:gd name="T0" fmla="*/ 55 w 979"/>
                <a:gd name="T1" fmla="*/ 0 h 112"/>
                <a:gd name="T2" fmla="*/ 925 w 979"/>
                <a:gd name="T3" fmla="*/ 0 h 112"/>
                <a:gd name="T4" fmla="*/ 947 w 979"/>
                <a:gd name="T5" fmla="*/ 4 h 112"/>
                <a:gd name="T6" fmla="*/ 963 w 979"/>
                <a:gd name="T7" fmla="*/ 17 h 112"/>
                <a:gd name="T8" fmla="*/ 976 w 979"/>
                <a:gd name="T9" fmla="*/ 35 h 112"/>
                <a:gd name="T10" fmla="*/ 979 w 979"/>
                <a:gd name="T11" fmla="*/ 55 h 112"/>
                <a:gd name="T12" fmla="*/ 976 w 979"/>
                <a:gd name="T13" fmla="*/ 77 h 112"/>
                <a:gd name="T14" fmla="*/ 963 w 979"/>
                <a:gd name="T15" fmla="*/ 95 h 112"/>
                <a:gd name="T16" fmla="*/ 947 w 979"/>
                <a:gd name="T17" fmla="*/ 106 h 112"/>
                <a:gd name="T18" fmla="*/ 925 w 979"/>
                <a:gd name="T19" fmla="*/ 112 h 112"/>
                <a:gd name="T20" fmla="*/ 55 w 979"/>
                <a:gd name="T21" fmla="*/ 112 h 112"/>
                <a:gd name="T22" fmla="*/ 35 w 979"/>
                <a:gd name="T23" fmla="*/ 106 h 112"/>
                <a:gd name="T24" fmla="*/ 16 w 979"/>
                <a:gd name="T25" fmla="*/ 95 h 112"/>
                <a:gd name="T26" fmla="*/ 4 w 979"/>
                <a:gd name="T27" fmla="*/ 77 h 112"/>
                <a:gd name="T28" fmla="*/ 0 w 979"/>
                <a:gd name="T29" fmla="*/ 55 h 112"/>
                <a:gd name="T30" fmla="*/ 4 w 979"/>
                <a:gd name="T31" fmla="*/ 35 h 112"/>
                <a:gd name="T32" fmla="*/ 16 w 979"/>
                <a:gd name="T33" fmla="*/ 17 h 112"/>
                <a:gd name="T34" fmla="*/ 35 w 979"/>
                <a:gd name="T35" fmla="*/ 4 h 112"/>
                <a:gd name="T36" fmla="*/ 55 w 979"/>
                <a:gd name="T3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112">
                  <a:moveTo>
                    <a:pt x="55" y="0"/>
                  </a:moveTo>
                  <a:lnTo>
                    <a:pt x="925" y="0"/>
                  </a:lnTo>
                  <a:lnTo>
                    <a:pt x="947" y="4"/>
                  </a:lnTo>
                  <a:lnTo>
                    <a:pt x="963" y="17"/>
                  </a:lnTo>
                  <a:lnTo>
                    <a:pt x="976" y="35"/>
                  </a:lnTo>
                  <a:lnTo>
                    <a:pt x="979" y="55"/>
                  </a:lnTo>
                  <a:lnTo>
                    <a:pt x="976" y="77"/>
                  </a:lnTo>
                  <a:lnTo>
                    <a:pt x="963" y="95"/>
                  </a:lnTo>
                  <a:lnTo>
                    <a:pt x="947" y="106"/>
                  </a:lnTo>
                  <a:lnTo>
                    <a:pt x="925" y="112"/>
                  </a:lnTo>
                  <a:lnTo>
                    <a:pt x="55" y="112"/>
                  </a:lnTo>
                  <a:lnTo>
                    <a:pt x="35" y="106"/>
                  </a:lnTo>
                  <a:lnTo>
                    <a:pt x="16" y="95"/>
                  </a:lnTo>
                  <a:lnTo>
                    <a:pt x="4" y="77"/>
                  </a:lnTo>
                  <a:lnTo>
                    <a:pt x="0" y="55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5" y="4"/>
                  </a:lnTo>
                  <a:lnTo>
                    <a:pt x="55" y="0"/>
                  </a:lnTo>
                  <a:close/>
                </a:path>
              </a:pathLst>
            </a:custGeom>
            <a:gradFill>
              <a:gsLst>
                <a:gs pos="1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  <a:gs pos="46000">
                  <a:schemeClr val="bg1">
                    <a:lumMod val="95000"/>
                  </a:schemeClr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A4E42D1D-96BF-41F2-AA9C-DF7161C5421B}"/>
                </a:ext>
              </a:extLst>
            </p:cNvPr>
            <p:cNvSpPr>
              <a:spLocks/>
            </p:cNvSpPr>
            <p:nvPr/>
          </p:nvSpPr>
          <p:spPr bwMode="auto">
            <a:xfrm rot="3243413">
              <a:off x="4581473" y="4559937"/>
              <a:ext cx="651404" cy="98887"/>
            </a:xfrm>
            <a:custGeom>
              <a:avLst/>
              <a:gdLst>
                <a:gd name="T0" fmla="*/ 55 w 979"/>
                <a:gd name="T1" fmla="*/ 0 h 112"/>
                <a:gd name="T2" fmla="*/ 925 w 979"/>
                <a:gd name="T3" fmla="*/ 0 h 112"/>
                <a:gd name="T4" fmla="*/ 947 w 979"/>
                <a:gd name="T5" fmla="*/ 4 h 112"/>
                <a:gd name="T6" fmla="*/ 963 w 979"/>
                <a:gd name="T7" fmla="*/ 17 h 112"/>
                <a:gd name="T8" fmla="*/ 976 w 979"/>
                <a:gd name="T9" fmla="*/ 35 h 112"/>
                <a:gd name="T10" fmla="*/ 979 w 979"/>
                <a:gd name="T11" fmla="*/ 55 h 112"/>
                <a:gd name="T12" fmla="*/ 976 w 979"/>
                <a:gd name="T13" fmla="*/ 77 h 112"/>
                <a:gd name="T14" fmla="*/ 963 w 979"/>
                <a:gd name="T15" fmla="*/ 95 h 112"/>
                <a:gd name="T16" fmla="*/ 947 w 979"/>
                <a:gd name="T17" fmla="*/ 106 h 112"/>
                <a:gd name="T18" fmla="*/ 925 w 979"/>
                <a:gd name="T19" fmla="*/ 112 h 112"/>
                <a:gd name="T20" fmla="*/ 55 w 979"/>
                <a:gd name="T21" fmla="*/ 112 h 112"/>
                <a:gd name="T22" fmla="*/ 35 w 979"/>
                <a:gd name="T23" fmla="*/ 106 h 112"/>
                <a:gd name="T24" fmla="*/ 16 w 979"/>
                <a:gd name="T25" fmla="*/ 95 h 112"/>
                <a:gd name="T26" fmla="*/ 4 w 979"/>
                <a:gd name="T27" fmla="*/ 77 h 112"/>
                <a:gd name="T28" fmla="*/ 0 w 979"/>
                <a:gd name="T29" fmla="*/ 55 h 112"/>
                <a:gd name="T30" fmla="*/ 4 w 979"/>
                <a:gd name="T31" fmla="*/ 35 h 112"/>
                <a:gd name="T32" fmla="*/ 16 w 979"/>
                <a:gd name="T33" fmla="*/ 17 h 112"/>
                <a:gd name="T34" fmla="*/ 35 w 979"/>
                <a:gd name="T35" fmla="*/ 4 h 112"/>
                <a:gd name="T36" fmla="*/ 55 w 979"/>
                <a:gd name="T3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112">
                  <a:moveTo>
                    <a:pt x="55" y="0"/>
                  </a:moveTo>
                  <a:lnTo>
                    <a:pt x="925" y="0"/>
                  </a:lnTo>
                  <a:lnTo>
                    <a:pt x="947" y="4"/>
                  </a:lnTo>
                  <a:lnTo>
                    <a:pt x="963" y="17"/>
                  </a:lnTo>
                  <a:lnTo>
                    <a:pt x="976" y="35"/>
                  </a:lnTo>
                  <a:lnTo>
                    <a:pt x="979" y="55"/>
                  </a:lnTo>
                  <a:lnTo>
                    <a:pt x="976" y="77"/>
                  </a:lnTo>
                  <a:lnTo>
                    <a:pt x="963" y="95"/>
                  </a:lnTo>
                  <a:lnTo>
                    <a:pt x="947" y="106"/>
                  </a:lnTo>
                  <a:lnTo>
                    <a:pt x="925" y="112"/>
                  </a:lnTo>
                  <a:lnTo>
                    <a:pt x="55" y="112"/>
                  </a:lnTo>
                  <a:lnTo>
                    <a:pt x="35" y="106"/>
                  </a:lnTo>
                  <a:lnTo>
                    <a:pt x="16" y="95"/>
                  </a:lnTo>
                  <a:lnTo>
                    <a:pt x="4" y="77"/>
                  </a:lnTo>
                  <a:lnTo>
                    <a:pt x="0" y="55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5" y="4"/>
                  </a:lnTo>
                  <a:lnTo>
                    <a:pt x="55" y="0"/>
                  </a:lnTo>
                  <a:close/>
                </a:path>
              </a:pathLst>
            </a:custGeom>
            <a:gradFill flip="none" rotWithShape="1">
              <a:gsLst>
                <a:gs pos="1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  <a:gs pos="46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711EF6-74D7-4FD9-99CD-ED78626B0656}"/>
              </a:ext>
            </a:extLst>
          </p:cNvPr>
          <p:cNvGrpSpPr/>
          <p:nvPr/>
        </p:nvGrpSpPr>
        <p:grpSpPr>
          <a:xfrm>
            <a:off x="7267279" y="3407638"/>
            <a:ext cx="4008733" cy="2492990"/>
            <a:chOff x="8921728" y="1676400"/>
            <a:chExt cx="2701914" cy="249299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6946B3-D337-4F43-AC76-06C7DE75B242}"/>
                </a:ext>
              </a:extLst>
            </p:cNvPr>
            <p:cNvSpPr txBox="1"/>
            <p:nvPr/>
          </p:nvSpPr>
          <p:spPr>
            <a:xfrm>
              <a:off x="8921728" y="2138065"/>
              <a:ext cx="270191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8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In-text citations and references. </a:t>
              </a:r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There are several types, but they all have the same basic elements.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7C0643-5F36-4D95-994C-CB93D79DE146}"/>
                </a:ext>
              </a:extLst>
            </p:cNvPr>
            <p:cNvSpPr txBox="1"/>
            <p:nvPr/>
          </p:nvSpPr>
          <p:spPr>
            <a:xfrm>
              <a:off x="8921729" y="1676400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3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Closer Look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FE3924D-3411-4514-808A-BC9122324275}"/>
              </a:ext>
            </a:extLst>
          </p:cNvPr>
          <p:cNvSpPr txBox="1"/>
          <p:nvPr/>
        </p:nvSpPr>
        <p:spPr>
          <a:xfrm>
            <a:off x="1260088" y="6289288"/>
            <a:ext cx="9902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Many examples are available at </a:t>
            </a:r>
            <a:r>
              <a:rPr lang="en-US" dirty="0">
                <a:hlinkClick r:id="rId3"/>
              </a:rPr>
              <a:t>https://apastyle.apa.org/style-grammar-guidelines/references/examples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3227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1BDC6375-94C5-44F5-8C03-C2B9933AB12A}"/>
              </a:ext>
            </a:extLst>
          </p:cNvPr>
          <p:cNvSpPr txBox="1">
            <a:spLocks/>
          </p:cNvSpPr>
          <p:nvPr/>
        </p:nvSpPr>
        <p:spPr>
          <a:xfrm>
            <a:off x="3124721" y="70316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All references answer four questions</a:t>
            </a:r>
            <a:endParaRPr lang="en-US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D3A2C9CC-2B34-4577-A0FB-904E3615BAF1}"/>
              </a:ext>
            </a:extLst>
          </p:cNvPr>
          <p:cNvSpPr txBox="1">
            <a:spLocks/>
          </p:cNvSpPr>
          <p:nvPr/>
        </p:nvSpPr>
        <p:spPr>
          <a:xfrm>
            <a:off x="2202973" y="57565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Citations answer the first two questions</a:t>
            </a:r>
            <a:endParaRPr lang="en-US" dirty="0"/>
          </a:p>
        </p:txBody>
      </p:sp>
      <p:pic>
        <p:nvPicPr>
          <p:cNvPr id="2" name="Google Shape;335;p39">
            <a:extLst>
              <a:ext uri="{FF2B5EF4-FFF2-40B4-BE49-F238E27FC236}">
                <a16:creationId xmlns:a16="http://schemas.microsoft.com/office/drawing/2014/main" id="{8E7FF77C-5710-4BEA-8111-4C70A353FA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7444" y="851713"/>
            <a:ext cx="6679405" cy="49717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p40">
            <a:extLst>
              <a:ext uri="{FF2B5EF4-FFF2-40B4-BE49-F238E27FC236}">
                <a16:creationId xmlns:a16="http://schemas.microsoft.com/office/drawing/2014/main" id="{6DF9A254-2AF2-4EF7-9305-4E51E4B59DE6}"/>
              </a:ext>
            </a:extLst>
          </p:cNvPr>
          <p:cNvSpPr/>
          <p:nvPr/>
        </p:nvSpPr>
        <p:spPr>
          <a:xfrm flipH="1">
            <a:off x="2760761" y="804723"/>
            <a:ext cx="1912245" cy="99431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407;p40">
            <a:extLst>
              <a:ext uri="{FF2B5EF4-FFF2-40B4-BE49-F238E27FC236}">
                <a16:creationId xmlns:a16="http://schemas.microsoft.com/office/drawing/2014/main" id="{FAB907F4-B5D5-4C81-967F-368BFC040F82}"/>
              </a:ext>
            </a:extLst>
          </p:cNvPr>
          <p:cNvSpPr/>
          <p:nvPr/>
        </p:nvSpPr>
        <p:spPr>
          <a:xfrm>
            <a:off x="6700821" y="880034"/>
            <a:ext cx="1912245" cy="116965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407;p40">
            <a:extLst>
              <a:ext uri="{FF2B5EF4-FFF2-40B4-BE49-F238E27FC236}">
                <a16:creationId xmlns:a16="http://schemas.microsoft.com/office/drawing/2014/main" id="{E1D2CE18-ECFA-4111-8D33-198BC37F52FA}"/>
              </a:ext>
            </a:extLst>
          </p:cNvPr>
          <p:cNvSpPr/>
          <p:nvPr/>
        </p:nvSpPr>
        <p:spPr>
          <a:xfrm rot="438375" flipH="1">
            <a:off x="2374273" y="1874090"/>
            <a:ext cx="1419531" cy="72602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07;p40">
            <a:extLst>
              <a:ext uri="{FF2B5EF4-FFF2-40B4-BE49-F238E27FC236}">
                <a16:creationId xmlns:a16="http://schemas.microsoft.com/office/drawing/2014/main" id="{B2B346D0-1929-427A-B43D-EC6380CF248A}"/>
              </a:ext>
            </a:extLst>
          </p:cNvPr>
          <p:cNvSpPr/>
          <p:nvPr/>
        </p:nvSpPr>
        <p:spPr>
          <a:xfrm>
            <a:off x="8097839" y="1781764"/>
            <a:ext cx="2060574" cy="900659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6C0DC9-76D8-4C79-8D7A-805187863238}"/>
              </a:ext>
            </a:extLst>
          </p:cNvPr>
          <p:cNvSpPr txBox="1"/>
          <p:nvPr/>
        </p:nvSpPr>
        <p:spPr>
          <a:xfrm>
            <a:off x="2521722" y="1939705"/>
            <a:ext cx="1245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Who?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D7FC0F-B70F-44EE-99CE-613BFE38B0F0}"/>
              </a:ext>
            </a:extLst>
          </p:cNvPr>
          <p:cNvSpPr txBox="1"/>
          <p:nvPr/>
        </p:nvSpPr>
        <p:spPr>
          <a:xfrm>
            <a:off x="3097830" y="958164"/>
            <a:ext cx="144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When?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798E7F-AA3E-494E-B880-830D64D89079}"/>
              </a:ext>
            </a:extLst>
          </p:cNvPr>
          <p:cNvSpPr txBox="1"/>
          <p:nvPr/>
        </p:nvSpPr>
        <p:spPr>
          <a:xfrm>
            <a:off x="7017747" y="1168668"/>
            <a:ext cx="1490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91B6D9-F029-49D1-B401-2D9A5935514D}"/>
              </a:ext>
            </a:extLst>
          </p:cNvPr>
          <p:cNvSpPr txBox="1"/>
          <p:nvPr/>
        </p:nvSpPr>
        <p:spPr>
          <a:xfrm>
            <a:off x="8415338" y="1939705"/>
            <a:ext cx="1628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Where?</a:t>
            </a:r>
          </a:p>
        </p:txBody>
      </p:sp>
      <p:sp>
        <p:nvSpPr>
          <p:cNvPr id="29" name="Google Shape;488;p40">
            <a:extLst>
              <a:ext uri="{FF2B5EF4-FFF2-40B4-BE49-F238E27FC236}">
                <a16:creationId xmlns:a16="http://schemas.microsoft.com/office/drawing/2014/main" id="{EA8DC6CC-6108-4AD9-B81D-B17C164963E3}"/>
              </a:ext>
            </a:extLst>
          </p:cNvPr>
          <p:cNvSpPr/>
          <p:nvPr/>
        </p:nvSpPr>
        <p:spPr>
          <a:xfrm rot="1032294">
            <a:off x="9702541" y="4945153"/>
            <a:ext cx="1216169" cy="1622713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49A3B4-4617-46A4-B6F9-4A120FC3FA1E}"/>
              </a:ext>
            </a:extLst>
          </p:cNvPr>
          <p:cNvSpPr txBox="1"/>
          <p:nvPr/>
        </p:nvSpPr>
        <p:spPr>
          <a:xfrm rot="978660">
            <a:off x="9824528" y="5312555"/>
            <a:ext cx="1103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Who?</a:t>
            </a:r>
          </a:p>
          <a:p>
            <a:r>
              <a:rPr lang="en-US" sz="2400" dirty="0"/>
              <a:t>When?</a:t>
            </a:r>
          </a:p>
        </p:txBody>
      </p:sp>
    </p:spTree>
    <p:extLst>
      <p:ext uri="{BB962C8B-B14F-4D97-AF65-F5344CB8AC3E}">
        <p14:creationId xmlns:p14="http://schemas.microsoft.com/office/powerpoint/2010/main" val="4159897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1BDC6375-94C5-44F5-8C03-C2B9933AB12A}"/>
              </a:ext>
            </a:extLst>
          </p:cNvPr>
          <p:cNvSpPr txBox="1">
            <a:spLocks/>
          </p:cNvSpPr>
          <p:nvPr/>
        </p:nvSpPr>
        <p:spPr>
          <a:xfrm>
            <a:off x="3124721" y="70316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All references answer four questions</a:t>
            </a:r>
            <a:endParaRPr lang="en-US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D3A2C9CC-2B34-4577-A0FB-904E3615BAF1}"/>
              </a:ext>
            </a:extLst>
          </p:cNvPr>
          <p:cNvSpPr txBox="1">
            <a:spLocks/>
          </p:cNvSpPr>
          <p:nvPr/>
        </p:nvSpPr>
        <p:spPr>
          <a:xfrm>
            <a:off x="2202973" y="57565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Citations answer the first two questions</a:t>
            </a:r>
            <a:endParaRPr lang="en-US" dirty="0"/>
          </a:p>
        </p:txBody>
      </p:sp>
      <p:pic>
        <p:nvPicPr>
          <p:cNvPr id="2" name="Google Shape;335;p39">
            <a:extLst>
              <a:ext uri="{FF2B5EF4-FFF2-40B4-BE49-F238E27FC236}">
                <a16:creationId xmlns:a16="http://schemas.microsoft.com/office/drawing/2014/main" id="{8E7FF77C-5710-4BEA-8111-4C70A353FA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7444" y="851713"/>
            <a:ext cx="6679405" cy="49717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p40">
            <a:extLst>
              <a:ext uri="{FF2B5EF4-FFF2-40B4-BE49-F238E27FC236}">
                <a16:creationId xmlns:a16="http://schemas.microsoft.com/office/drawing/2014/main" id="{6DF9A254-2AF2-4EF7-9305-4E51E4B59DE6}"/>
              </a:ext>
            </a:extLst>
          </p:cNvPr>
          <p:cNvSpPr/>
          <p:nvPr/>
        </p:nvSpPr>
        <p:spPr>
          <a:xfrm flipH="1">
            <a:off x="2800349" y="671513"/>
            <a:ext cx="1912245" cy="99431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407;p40">
            <a:extLst>
              <a:ext uri="{FF2B5EF4-FFF2-40B4-BE49-F238E27FC236}">
                <a16:creationId xmlns:a16="http://schemas.microsoft.com/office/drawing/2014/main" id="{FAB907F4-B5D5-4C81-967F-368BFC040F82}"/>
              </a:ext>
            </a:extLst>
          </p:cNvPr>
          <p:cNvSpPr/>
          <p:nvPr/>
        </p:nvSpPr>
        <p:spPr>
          <a:xfrm>
            <a:off x="6700821" y="880034"/>
            <a:ext cx="1912245" cy="116965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407;p40">
            <a:extLst>
              <a:ext uri="{FF2B5EF4-FFF2-40B4-BE49-F238E27FC236}">
                <a16:creationId xmlns:a16="http://schemas.microsoft.com/office/drawing/2014/main" id="{E1D2CE18-ECFA-4111-8D33-198BC37F52FA}"/>
              </a:ext>
            </a:extLst>
          </p:cNvPr>
          <p:cNvSpPr/>
          <p:nvPr/>
        </p:nvSpPr>
        <p:spPr>
          <a:xfrm rot="438375" flipH="1">
            <a:off x="2374273" y="1874090"/>
            <a:ext cx="1419531" cy="72602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07;p40">
            <a:extLst>
              <a:ext uri="{FF2B5EF4-FFF2-40B4-BE49-F238E27FC236}">
                <a16:creationId xmlns:a16="http://schemas.microsoft.com/office/drawing/2014/main" id="{B2B346D0-1929-427A-B43D-EC6380CF248A}"/>
              </a:ext>
            </a:extLst>
          </p:cNvPr>
          <p:cNvSpPr/>
          <p:nvPr/>
        </p:nvSpPr>
        <p:spPr>
          <a:xfrm>
            <a:off x="8097839" y="1781764"/>
            <a:ext cx="2561050" cy="900659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6C0DC9-76D8-4C79-8D7A-805187863238}"/>
              </a:ext>
            </a:extLst>
          </p:cNvPr>
          <p:cNvSpPr txBox="1"/>
          <p:nvPr/>
        </p:nvSpPr>
        <p:spPr>
          <a:xfrm>
            <a:off x="2407444" y="1903793"/>
            <a:ext cx="1386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Author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D7FC0F-B70F-44EE-99CE-613BFE38B0F0}"/>
              </a:ext>
            </a:extLst>
          </p:cNvPr>
          <p:cNvSpPr txBox="1"/>
          <p:nvPr/>
        </p:nvSpPr>
        <p:spPr>
          <a:xfrm>
            <a:off x="3266138" y="841559"/>
            <a:ext cx="998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798E7F-AA3E-494E-B880-830D64D89079}"/>
              </a:ext>
            </a:extLst>
          </p:cNvPr>
          <p:cNvSpPr txBox="1"/>
          <p:nvPr/>
        </p:nvSpPr>
        <p:spPr>
          <a:xfrm>
            <a:off x="7190319" y="1168668"/>
            <a:ext cx="933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91B6D9-F029-49D1-B401-2D9A5935514D}"/>
              </a:ext>
            </a:extLst>
          </p:cNvPr>
          <p:cNvSpPr txBox="1"/>
          <p:nvPr/>
        </p:nvSpPr>
        <p:spPr>
          <a:xfrm>
            <a:off x="8086880" y="1896456"/>
            <a:ext cx="2572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to access</a:t>
            </a:r>
          </a:p>
        </p:txBody>
      </p:sp>
      <p:sp>
        <p:nvSpPr>
          <p:cNvPr id="29" name="Google Shape;488;p40">
            <a:extLst>
              <a:ext uri="{FF2B5EF4-FFF2-40B4-BE49-F238E27FC236}">
                <a16:creationId xmlns:a16="http://schemas.microsoft.com/office/drawing/2014/main" id="{EA8DC6CC-6108-4AD9-B81D-B17C164963E3}"/>
              </a:ext>
            </a:extLst>
          </p:cNvPr>
          <p:cNvSpPr/>
          <p:nvPr/>
        </p:nvSpPr>
        <p:spPr>
          <a:xfrm rot="1032294">
            <a:off x="9702541" y="4945153"/>
            <a:ext cx="1216169" cy="1622713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49A3B4-4617-46A4-B6F9-4A120FC3FA1E}"/>
              </a:ext>
            </a:extLst>
          </p:cNvPr>
          <p:cNvSpPr txBox="1"/>
          <p:nvPr/>
        </p:nvSpPr>
        <p:spPr>
          <a:xfrm rot="978660">
            <a:off x="9824528" y="5312555"/>
            <a:ext cx="1103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Author</a:t>
            </a:r>
          </a:p>
          <a:p>
            <a:r>
              <a:rPr lang="en-US" sz="240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848776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C78CA41F-482E-4B13-A271-B5093F820491}"/>
              </a:ext>
            </a:extLst>
          </p:cNvPr>
          <p:cNvSpPr txBox="1">
            <a:spLocks/>
          </p:cNvSpPr>
          <p:nvPr/>
        </p:nvSpPr>
        <p:spPr>
          <a:xfrm>
            <a:off x="3072288" y="688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Reference examples: e-book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AACA42-1B93-4D7E-9C82-D7C744E9D04A}"/>
              </a:ext>
            </a:extLst>
          </p:cNvPr>
          <p:cNvSpPr txBox="1"/>
          <p:nvPr/>
        </p:nvSpPr>
        <p:spPr>
          <a:xfrm>
            <a:off x="1359732" y="2820888"/>
            <a:ext cx="8655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Jackson, L. M. (2019). </a:t>
            </a:r>
            <a:r>
              <a:rPr lang="en-US" i="1" dirty="0"/>
              <a:t>The psychology of prejudice: From attitudes to social action</a:t>
            </a:r>
            <a:r>
              <a:rPr lang="en-US" dirty="0"/>
              <a:t> (2nd ed.).</a:t>
            </a:r>
          </a:p>
          <a:p>
            <a:endParaRPr lang="en-US" dirty="0"/>
          </a:p>
          <a:p>
            <a:r>
              <a:rPr lang="en-US" dirty="0"/>
              <a:t>          American Psychological Association. </a:t>
            </a:r>
            <a:r>
              <a:rPr lang="en-US" dirty="0">
                <a:hlinkClick r:id="rId3"/>
              </a:rPr>
              <a:t>https://doi.org/10.1037/0000168-000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AD60D-FEA3-42FF-BA97-0635752B6F8F}"/>
              </a:ext>
            </a:extLst>
          </p:cNvPr>
          <p:cNvSpPr/>
          <p:nvPr/>
        </p:nvSpPr>
        <p:spPr>
          <a:xfrm>
            <a:off x="1482896" y="1868789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3EFB2-96F4-4356-B8C2-16D9101495BC}"/>
              </a:ext>
            </a:extLst>
          </p:cNvPr>
          <p:cNvSpPr/>
          <p:nvPr/>
        </p:nvSpPr>
        <p:spPr>
          <a:xfrm>
            <a:off x="2468926" y="1391467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5C47B8-990E-4DCC-8324-CFA565627DF3}"/>
              </a:ext>
            </a:extLst>
          </p:cNvPr>
          <p:cNvSpPr/>
          <p:nvPr/>
        </p:nvSpPr>
        <p:spPr>
          <a:xfrm>
            <a:off x="6096000" y="1622299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CEBCD8-D845-42BC-A007-9F9F2CCD50E5}"/>
              </a:ext>
            </a:extLst>
          </p:cNvPr>
          <p:cNvSpPr/>
          <p:nvPr/>
        </p:nvSpPr>
        <p:spPr>
          <a:xfrm>
            <a:off x="4794026" y="4291066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Where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DB6FE20-4033-42EB-B619-E7613881D88D}"/>
              </a:ext>
            </a:extLst>
          </p:cNvPr>
          <p:cNvSpPr/>
          <p:nvPr/>
        </p:nvSpPr>
        <p:spPr>
          <a:xfrm rot="5400000">
            <a:off x="1835117" y="1985266"/>
            <a:ext cx="502283" cy="1271019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BAA18D40-551A-4407-A598-93E541BBF2AF}"/>
              </a:ext>
            </a:extLst>
          </p:cNvPr>
          <p:cNvSpPr/>
          <p:nvPr/>
        </p:nvSpPr>
        <p:spPr>
          <a:xfrm rot="5400000">
            <a:off x="6352440" y="-661107"/>
            <a:ext cx="711081" cy="634365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078D21C-E833-4E46-845A-A2FCE73737E5}"/>
              </a:ext>
            </a:extLst>
          </p:cNvPr>
          <p:cNvSpPr/>
          <p:nvPr/>
        </p:nvSpPr>
        <p:spPr>
          <a:xfrm rot="16200000">
            <a:off x="5216277" y="534792"/>
            <a:ext cx="461666" cy="7050881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40D1AD-E4D9-43D9-83D1-481B5550739B}"/>
              </a:ext>
            </a:extLst>
          </p:cNvPr>
          <p:cNvCxnSpPr>
            <a:stCxn id="12" idx="2"/>
          </p:cNvCxnSpPr>
          <p:nvPr/>
        </p:nvCxnSpPr>
        <p:spPr>
          <a:xfrm>
            <a:off x="3072288" y="1853132"/>
            <a:ext cx="0" cy="96775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3CB366-6B6C-4F70-91FD-B27AFCEA4F35}"/>
              </a:ext>
            </a:extLst>
          </p:cNvPr>
          <p:cNvSpPr txBox="1"/>
          <p:nvPr/>
        </p:nvSpPr>
        <p:spPr>
          <a:xfrm>
            <a:off x="2384225" y="5466533"/>
            <a:ext cx="6966943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Narrative citation: Jackson (2019) ; Parenthetical citation: (Jackson, 2019)</a:t>
            </a:r>
          </a:p>
        </p:txBody>
      </p:sp>
    </p:spTree>
    <p:extLst>
      <p:ext uri="{BB962C8B-B14F-4D97-AF65-F5344CB8AC3E}">
        <p14:creationId xmlns:p14="http://schemas.microsoft.com/office/powerpoint/2010/main" val="472882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C78CA41F-482E-4B13-A271-B5093F820491}"/>
              </a:ext>
            </a:extLst>
          </p:cNvPr>
          <p:cNvSpPr txBox="1">
            <a:spLocks/>
          </p:cNvSpPr>
          <p:nvPr/>
        </p:nvSpPr>
        <p:spPr>
          <a:xfrm>
            <a:off x="3072288" y="688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Reference examples: print book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AD60D-FEA3-42FF-BA97-0635752B6F8F}"/>
              </a:ext>
            </a:extLst>
          </p:cNvPr>
          <p:cNvSpPr/>
          <p:nvPr/>
        </p:nvSpPr>
        <p:spPr>
          <a:xfrm>
            <a:off x="1482896" y="1868789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3EFB2-96F4-4356-B8C2-16D9101495BC}"/>
              </a:ext>
            </a:extLst>
          </p:cNvPr>
          <p:cNvSpPr/>
          <p:nvPr/>
        </p:nvSpPr>
        <p:spPr>
          <a:xfrm>
            <a:off x="2468926" y="1391467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5C47B8-990E-4DCC-8324-CFA565627DF3}"/>
              </a:ext>
            </a:extLst>
          </p:cNvPr>
          <p:cNvSpPr/>
          <p:nvPr/>
        </p:nvSpPr>
        <p:spPr>
          <a:xfrm>
            <a:off x="5324475" y="1637956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CEBCD8-D845-42BC-A007-9F9F2CCD50E5}"/>
              </a:ext>
            </a:extLst>
          </p:cNvPr>
          <p:cNvSpPr/>
          <p:nvPr/>
        </p:nvSpPr>
        <p:spPr>
          <a:xfrm>
            <a:off x="8654940" y="3901316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Where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DB6FE20-4033-42EB-B619-E7613881D88D}"/>
              </a:ext>
            </a:extLst>
          </p:cNvPr>
          <p:cNvSpPr/>
          <p:nvPr/>
        </p:nvSpPr>
        <p:spPr>
          <a:xfrm rot="5400000">
            <a:off x="1835117" y="1985266"/>
            <a:ext cx="502283" cy="1271019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BAA18D40-551A-4407-A598-93E541BBF2AF}"/>
              </a:ext>
            </a:extLst>
          </p:cNvPr>
          <p:cNvSpPr/>
          <p:nvPr/>
        </p:nvSpPr>
        <p:spPr>
          <a:xfrm rot="5400000">
            <a:off x="5609034" y="82300"/>
            <a:ext cx="733417" cy="4879174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078D21C-E833-4E46-845A-A2FCE73737E5}"/>
              </a:ext>
            </a:extLst>
          </p:cNvPr>
          <p:cNvSpPr/>
          <p:nvPr/>
        </p:nvSpPr>
        <p:spPr>
          <a:xfrm rot="16200000">
            <a:off x="9027469" y="2815753"/>
            <a:ext cx="461666" cy="1457323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40D1AD-E4D9-43D9-83D1-481B5550739B}"/>
              </a:ext>
            </a:extLst>
          </p:cNvPr>
          <p:cNvCxnSpPr>
            <a:stCxn id="12" idx="2"/>
          </p:cNvCxnSpPr>
          <p:nvPr/>
        </p:nvCxnSpPr>
        <p:spPr>
          <a:xfrm>
            <a:off x="3072288" y="1853132"/>
            <a:ext cx="0" cy="96775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3CB366-6B6C-4F70-91FD-B27AFCEA4F35}"/>
              </a:ext>
            </a:extLst>
          </p:cNvPr>
          <p:cNvSpPr txBox="1"/>
          <p:nvPr/>
        </p:nvSpPr>
        <p:spPr>
          <a:xfrm>
            <a:off x="2384225" y="5466533"/>
            <a:ext cx="720983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Narrative citation: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Sapolsky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(2017) ; Parenthetical citation: (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Sapolsky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2017)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6D4D01-C629-4893-9A3C-F7DBD976C378}"/>
              </a:ext>
            </a:extLst>
          </p:cNvPr>
          <p:cNvSpPr txBox="1"/>
          <p:nvPr/>
        </p:nvSpPr>
        <p:spPr>
          <a:xfrm>
            <a:off x="1257305" y="2890099"/>
            <a:ext cx="88082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Sapolsky, R. M. (2017). </a:t>
            </a:r>
            <a:r>
              <a:rPr lang="en-US" i="1" dirty="0"/>
              <a:t>Behave: The biology of humans at our best and worst</a:t>
            </a:r>
            <a:r>
              <a:rPr lang="en-US" dirty="0"/>
              <a:t>. Penguin Books.</a:t>
            </a:r>
          </a:p>
        </p:txBody>
      </p:sp>
    </p:spTree>
    <p:extLst>
      <p:ext uri="{BB962C8B-B14F-4D97-AF65-F5344CB8AC3E}">
        <p14:creationId xmlns:p14="http://schemas.microsoft.com/office/powerpoint/2010/main" val="3643157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C78CA41F-482E-4B13-A271-B5093F820491}"/>
              </a:ext>
            </a:extLst>
          </p:cNvPr>
          <p:cNvSpPr txBox="1">
            <a:spLocks/>
          </p:cNvSpPr>
          <p:nvPr/>
        </p:nvSpPr>
        <p:spPr>
          <a:xfrm>
            <a:off x="3072288" y="688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Reference examples: Journal Article with </a:t>
            </a:r>
            <a:r>
              <a:rPr lang="en-IN" dirty="0" err="1"/>
              <a:t>doi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AD60D-FEA3-42FF-BA97-0635752B6F8F}"/>
              </a:ext>
            </a:extLst>
          </p:cNvPr>
          <p:cNvSpPr/>
          <p:nvPr/>
        </p:nvSpPr>
        <p:spPr>
          <a:xfrm>
            <a:off x="2468926" y="1819582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3EFB2-96F4-4356-B8C2-16D9101495BC}"/>
              </a:ext>
            </a:extLst>
          </p:cNvPr>
          <p:cNvSpPr/>
          <p:nvPr/>
        </p:nvSpPr>
        <p:spPr>
          <a:xfrm>
            <a:off x="5397388" y="1395737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5C47B8-990E-4DCC-8324-CFA565627DF3}"/>
              </a:ext>
            </a:extLst>
          </p:cNvPr>
          <p:cNvSpPr/>
          <p:nvPr/>
        </p:nvSpPr>
        <p:spPr>
          <a:xfrm>
            <a:off x="8471300" y="1553967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CEBCD8-D845-42BC-A007-9F9F2CCD50E5}"/>
              </a:ext>
            </a:extLst>
          </p:cNvPr>
          <p:cNvSpPr/>
          <p:nvPr/>
        </p:nvSpPr>
        <p:spPr>
          <a:xfrm>
            <a:off x="5547408" y="4649396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Where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DB6FE20-4033-42EB-B619-E7613881D88D}"/>
              </a:ext>
            </a:extLst>
          </p:cNvPr>
          <p:cNvSpPr/>
          <p:nvPr/>
        </p:nvSpPr>
        <p:spPr>
          <a:xfrm rot="5400000">
            <a:off x="2870678" y="84744"/>
            <a:ext cx="502283" cy="5072065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BAA18D40-551A-4407-A598-93E541BBF2AF}"/>
              </a:ext>
            </a:extLst>
          </p:cNvPr>
          <p:cNvSpPr/>
          <p:nvPr/>
        </p:nvSpPr>
        <p:spPr>
          <a:xfrm rot="5400000">
            <a:off x="8719122" y="-174718"/>
            <a:ext cx="711081" cy="5382191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078D21C-E833-4E46-845A-A2FCE73737E5}"/>
              </a:ext>
            </a:extLst>
          </p:cNvPr>
          <p:cNvSpPr/>
          <p:nvPr/>
        </p:nvSpPr>
        <p:spPr>
          <a:xfrm rot="16200000">
            <a:off x="5919938" y="-768215"/>
            <a:ext cx="461666" cy="10115546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40D1AD-E4D9-43D9-83D1-481B5550739B}"/>
              </a:ext>
            </a:extLst>
          </p:cNvPr>
          <p:cNvCxnSpPr>
            <a:cxnSpLocks/>
          </p:cNvCxnSpPr>
          <p:nvPr/>
        </p:nvCxnSpPr>
        <p:spPr>
          <a:xfrm>
            <a:off x="6015513" y="1868789"/>
            <a:ext cx="0" cy="96775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3CB366-6B6C-4F70-91FD-B27AFCEA4F35}"/>
              </a:ext>
            </a:extLst>
          </p:cNvPr>
          <p:cNvSpPr txBox="1"/>
          <p:nvPr/>
        </p:nvSpPr>
        <p:spPr>
          <a:xfrm>
            <a:off x="2384225" y="5466533"/>
            <a:ext cx="778133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Narrative citation: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Grady et al.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(2019) ; Parenthetical citation: (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Grady et al.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276573-4923-4C9B-9255-099BC9B6E824}"/>
              </a:ext>
            </a:extLst>
          </p:cNvPr>
          <p:cNvSpPr txBox="1"/>
          <p:nvPr/>
        </p:nvSpPr>
        <p:spPr>
          <a:xfrm>
            <a:off x="528645" y="2789708"/>
            <a:ext cx="11365692" cy="1173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Grady, J. S., Her, M., Moreno, G., Perez, C., &amp;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Yelinek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(2019).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Emotions in storybooks: A comparison of storybooks that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 ethnic and racial groups in the United States. </a:t>
            </a:r>
            <a:r>
              <a:rPr lang="en-US" sz="1800" i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Psychology of Popular</a:t>
            </a:r>
            <a:r>
              <a:rPr lang="en-US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 Culture</a:t>
            </a:r>
            <a:r>
              <a:rPr lang="en-US" sz="18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8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(3), 207–217.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1800" u="sng" dirty="0">
                <a:solidFill>
                  <a:srgbClr val="0563C1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https://doi.org/10.1037/ppm0000185</a:t>
            </a:r>
            <a:endParaRPr lang="en-US" sz="1800" dirty="0"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829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C78CA41F-482E-4B13-A271-B5093F820491}"/>
              </a:ext>
            </a:extLst>
          </p:cNvPr>
          <p:cNvSpPr txBox="1">
            <a:spLocks/>
          </p:cNvSpPr>
          <p:nvPr/>
        </p:nvSpPr>
        <p:spPr>
          <a:xfrm>
            <a:off x="3072288" y="688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Reference examples: Journal Article with direct hyperlink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AD60D-FEA3-42FF-BA97-0635752B6F8F}"/>
              </a:ext>
            </a:extLst>
          </p:cNvPr>
          <p:cNvSpPr/>
          <p:nvPr/>
        </p:nvSpPr>
        <p:spPr>
          <a:xfrm>
            <a:off x="700643" y="1845356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3EFB2-96F4-4356-B8C2-16D9101495BC}"/>
              </a:ext>
            </a:extLst>
          </p:cNvPr>
          <p:cNvSpPr/>
          <p:nvPr/>
        </p:nvSpPr>
        <p:spPr>
          <a:xfrm>
            <a:off x="1682028" y="1515917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5C47B8-990E-4DCC-8324-CFA565627DF3}"/>
              </a:ext>
            </a:extLst>
          </p:cNvPr>
          <p:cNvSpPr/>
          <p:nvPr/>
        </p:nvSpPr>
        <p:spPr>
          <a:xfrm>
            <a:off x="5112119" y="1695291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CEBCD8-D845-42BC-A007-9F9F2CCD50E5}"/>
              </a:ext>
            </a:extLst>
          </p:cNvPr>
          <p:cNvSpPr/>
          <p:nvPr/>
        </p:nvSpPr>
        <p:spPr>
          <a:xfrm>
            <a:off x="5350955" y="4462376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Where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DB6FE20-4033-42EB-B619-E7613881D88D}"/>
              </a:ext>
            </a:extLst>
          </p:cNvPr>
          <p:cNvSpPr/>
          <p:nvPr/>
        </p:nvSpPr>
        <p:spPr>
          <a:xfrm rot="5400000">
            <a:off x="1066873" y="2031426"/>
            <a:ext cx="502283" cy="1178704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BAA18D40-551A-4407-A598-93E541BBF2AF}"/>
              </a:ext>
            </a:extLst>
          </p:cNvPr>
          <p:cNvSpPr/>
          <p:nvPr/>
        </p:nvSpPr>
        <p:spPr>
          <a:xfrm rot="5400000">
            <a:off x="5359941" y="-385150"/>
            <a:ext cx="711081" cy="6014073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078D21C-E833-4E46-845A-A2FCE73737E5}"/>
              </a:ext>
            </a:extLst>
          </p:cNvPr>
          <p:cNvSpPr/>
          <p:nvPr/>
        </p:nvSpPr>
        <p:spPr>
          <a:xfrm rot="16200000">
            <a:off x="5823418" y="-747124"/>
            <a:ext cx="461666" cy="9608185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40D1AD-E4D9-43D9-83D1-481B5550739B}"/>
              </a:ext>
            </a:extLst>
          </p:cNvPr>
          <p:cNvCxnSpPr>
            <a:cxnSpLocks/>
          </p:cNvCxnSpPr>
          <p:nvPr/>
        </p:nvCxnSpPr>
        <p:spPr>
          <a:xfrm>
            <a:off x="2307906" y="1994018"/>
            <a:ext cx="0" cy="96775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3CB366-6B6C-4F70-91FD-B27AFCEA4F35}"/>
              </a:ext>
            </a:extLst>
          </p:cNvPr>
          <p:cNvSpPr txBox="1"/>
          <p:nvPr/>
        </p:nvSpPr>
        <p:spPr>
          <a:xfrm>
            <a:off x="2384225" y="5466533"/>
            <a:ext cx="778133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Narrative citation: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Stegmeir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(2016) ; Parenthetical citation: (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Stegmeir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2016)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474D04-31E2-4B74-9E6F-49BB61732774}"/>
              </a:ext>
            </a:extLst>
          </p:cNvPr>
          <p:cNvSpPr txBox="1"/>
          <p:nvPr/>
        </p:nvSpPr>
        <p:spPr>
          <a:xfrm>
            <a:off x="665041" y="2961774"/>
            <a:ext cx="10679895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Stegmeir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(2016). Climate change: New discipline practices promote college access. </a:t>
            </a:r>
            <a:r>
              <a:rPr lang="en-US" sz="1800" i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Journal of College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1800" i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Admissions</a:t>
            </a:r>
            <a:r>
              <a:rPr lang="en-US" sz="18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8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(231), 44–47. </a:t>
            </a:r>
            <a:r>
              <a:rPr lang="en-US" sz="1800" u="sng" dirty="0">
                <a:solidFill>
                  <a:srgbClr val="0563C1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https://www.nxtbook.com/ygsreprints/NACAC/nacac_jca_spring2016/#/46</a:t>
            </a:r>
            <a:endParaRPr lang="en-US" sz="1800" dirty="0"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90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C78CA41F-482E-4B13-A271-B5093F820491}"/>
              </a:ext>
            </a:extLst>
          </p:cNvPr>
          <p:cNvSpPr txBox="1">
            <a:spLocks/>
          </p:cNvSpPr>
          <p:nvPr/>
        </p:nvSpPr>
        <p:spPr>
          <a:xfrm>
            <a:off x="3072288" y="688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Reference examples: YouTube video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AD60D-FEA3-42FF-BA97-0635752B6F8F}"/>
              </a:ext>
            </a:extLst>
          </p:cNvPr>
          <p:cNvSpPr/>
          <p:nvPr/>
        </p:nvSpPr>
        <p:spPr>
          <a:xfrm>
            <a:off x="1643632" y="1876315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3EFB2-96F4-4356-B8C2-16D9101495BC}"/>
              </a:ext>
            </a:extLst>
          </p:cNvPr>
          <p:cNvSpPr/>
          <p:nvPr/>
        </p:nvSpPr>
        <p:spPr>
          <a:xfrm>
            <a:off x="3419045" y="1597802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5C47B8-990E-4DCC-8324-CFA565627DF3}"/>
              </a:ext>
            </a:extLst>
          </p:cNvPr>
          <p:cNvSpPr/>
          <p:nvPr/>
        </p:nvSpPr>
        <p:spPr>
          <a:xfrm>
            <a:off x="6181724" y="1781965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CEBCD8-D845-42BC-A007-9F9F2CCD50E5}"/>
              </a:ext>
            </a:extLst>
          </p:cNvPr>
          <p:cNvSpPr/>
          <p:nvPr/>
        </p:nvSpPr>
        <p:spPr>
          <a:xfrm>
            <a:off x="4111515" y="4436741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Where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DB6FE20-4033-42EB-B619-E7613881D88D}"/>
              </a:ext>
            </a:extLst>
          </p:cNvPr>
          <p:cNvSpPr/>
          <p:nvPr/>
        </p:nvSpPr>
        <p:spPr>
          <a:xfrm rot="5400000">
            <a:off x="2032878" y="1856997"/>
            <a:ext cx="502283" cy="1724829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BAA18D40-551A-4407-A598-93E541BBF2AF}"/>
              </a:ext>
            </a:extLst>
          </p:cNvPr>
          <p:cNvSpPr/>
          <p:nvPr/>
        </p:nvSpPr>
        <p:spPr>
          <a:xfrm rot="5400000">
            <a:off x="6474148" y="912057"/>
            <a:ext cx="733417" cy="362816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078D21C-E833-4E46-845A-A2FCE73737E5}"/>
              </a:ext>
            </a:extLst>
          </p:cNvPr>
          <p:cNvSpPr/>
          <p:nvPr/>
        </p:nvSpPr>
        <p:spPr>
          <a:xfrm rot="16200000">
            <a:off x="4537622" y="1216946"/>
            <a:ext cx="461666" cy="5765002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40D1AD-E4D9-43D9-83D1-481B5550739B}"/>
              </a:ext>
            </a:extLst>
          </p:cNvPr>
          <p:cNvCxnSpPr>
            <a:cxnSpLocks/>
          </p:cNvCxnSpPr>
          <p:nvPr/>
        </p:nvCxnSpPr>
        <p:spPr>
          <a:xfrm>
            <a:off x="4022407" y="2084934"/>
            <a:ext cx="0" cy="96775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3CB366-6B6C-4F70-91FD-B27AFCEA4F35}"/>
              </a:ext>
            </a:extLst>
          </p:cNvPr>
          <p:cNvSpPr txBox="1"/>
          <p:nvPr/>
        </p:nvSpPr>
        <p:spPr>
          <a:xfrm>
            <a:off x="1205507" y="5637983"/>
            <a:ext cx="908149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Narrative citation: Harvard University (2019) ; Parenthetical citation: (Harvard University, 2019)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D201C3-E9C8-44CB-A8EA-49A87DA30A00}"/>
              </a:ext>
            </a:extLst>
          </p:cNvPr>
          <p:cNvSpPr txBox="1"/>
          <p:nvPr/>
        </p:nvSpPr>
        <p:spPr>
          <a:xfrm>
            <a:off x="1327266" y="3052690"/>
            <a:ext cx="9201141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Harvard University. (2019, August 28).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 robotic gripper for jellyfish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[Video].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YouTube.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https://www.youtube.com/watch?v=guRoWTYfxMs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438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DDA5-C458-40F5-9330-2A9DED71F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C78CA41F-482E-4B13-A271-B5093F820491}"/>
              </a:ext>
            </a:extLst>
          </p:cNvPr>
          <p:cNvSpPr txBox="1">
            <a:spLocks/>
          </p:cNvSpPr>
          <p:nvPr/>
        </p:nvSpPr>
        <p:spPr>
          <a:xfrm>
            <a:off x="3072288" y="68810"/>
            <a:ext cx="7786053" cy="711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Reference examples: Online news article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AD60D-FEA3-42FF-BA97-0635752B6F8F}"/>
              </a:ext>
            </a:extLst>
          </p:cNvPr>
          <p:cNvSpPr/>
          <p:nvPr/>
        </p:nvSpPr>
        <p:spPr>
          <a:xfrm>
            <a:off x="596398" y="1955713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3EFB2-96F4-4356-B8C2-16D9101495BC}"/>
              </a:ext>
            </a:extLst>
          </p:cNvPr>
          <p:cNvSpPr/>
          <p:nvPr/>
        </p:nvSpPr>
        <p:spPr>
          <a:xfrm>
            <a:off x="2011726" y="1676209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5C47B8-990E-4DCC-8324-CFA565627DF3}"/>
              </a:ext>
            </a:extLst>
          </p:cNvPr>
          <p:cNvSpPr/>
          <p:nvPr/>
        </p:nvSpPr>
        <p:spPr>
          <a:xfrm>
            <a:off x="5801010" y="1786495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CEBCD8-D845-42BC-A007-9F9F2CCD50E5}"/>
              </a:ext>
            </a:extLst>
          </p:cNvPr>
          <p:cNvSpPr/>
          <p:nvPr/>
        </p:nvSpPr>
        <p:spPr>
          <a:xfrm>
            <a:off x="5889416" y="4441550"/>
            <a:ext cx="12067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Where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DB6FE20-4033-42EB-B619-E7613881D88D}"/>
              </a:ext>
            </a:extLst>
          </p:cNvPr>
          <p:cNvSpPr/>
          <p:nvPr/>
        </p:nvSpPr>
        <p:spPr>
          <a:xfrm rot="5400000">
            <a:off x="966863" y="2276935"/>
            <a:ext cx="502283" cy="1035839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BAA18D40-551A-4407-A598-93E541BBF2AF}"/>
              </a:ext>
            </a:extLst>
          </p:cNvPr>
          <p:cNvSpPr/>
          <p:nvPr/>
        </p:nvSpPr>
        <p:spPr>
          <a:xfrm rot="5400000">
            <a:off x="6037664" y="-49210"/>
            <a:ext cx="733417" cy="5550697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078D21C-E833-4E46-845A-A2FCE73737E5}"/>
              </a:ext>
            </a:extLst>
          </p:cNvPr>
          <p:cNvSpPr/>
          <p:nvPr/>
        </p:nvSpPr>
        <p:spPr>
          <a:xfrm rot="16200000">
            <a:off x="6261945" y="-1187823"/>
            <a:ext cx="461666" cy="10574539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40D1AD-E4D9-43D9-83D1-481B5550739B}"/>
              </a:ext>
            </a:extLst>
          </p:cNvPr>
          <p:cNvCxnSpPr>
            <a:cxnSpLocks/>
          </p:cNvCxnSpPr>
          <p:nvPr/>
        </p:nvCxnSpPr>
        <p:spPr>
          <a:xfrm>
            <a:off x="2615088" y="2125090"/>
            <a:ext cx="0" cy="96775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3CB366-6B6C-4F70-91FD-B27AFCEA4F35}"/>
              </a:ext>
            </a:extLst>
          </p:cNvPr>
          <p:cNvSpPr txBox="1"/>
          <p:nvPr/>
        </p:nvSpPr>
        <p:spPr>
          <a:xfrm>
            <a:off x="1205507" y="5637983"/>
            <a:ext cx="712410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Narrative citation: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Bologna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(2019) ; Parenthetical citation: (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Bologna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9D2C4D-5B24-4938-93D8-105F62E768D2}"/>
              </a:ext>
            </a:extLst>
          </p:cNvPr>
          <p:cNvSpPr txBox="1"/>
          <p:nvPr/>
        </p:nvSpPr>
        <p:spPr>
          <a:xfrm>
            <a:off x="588206" y="3071230"/>
            <a:ext cx="11306127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Bologna, C. (2019, October 31).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some people with anxiety love watching horror movies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HuffPost.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https://www.huffpost.com/entry/anxiety-love-watching-horror-movies_l_5d277587e4b02a5a5d57b59e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319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20F3C2-6352-4F28-8DCD-A7AFA35E6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600"/>
            <a:ext cx="12192000" cy="59927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2F388E-F1AC-47ED-98DF-C7F940A17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3" y="0"/>
            <a:ext cx="2962178" cy="7813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D2F878-9843-4DD6-BF38-CD083CA85C1D}"/>
              </a:ext>
            </a:extLst>
          </p:cNvPr>
          <p:cNvSpPr txBox="1"/>
          <p:nvPr/>
        </p:nvSpPr>
        <p:spPr>
          <a:xfrm>
            <a:off x="6690732" y="377249"/>
            <a:ext cx="497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http://drrichardgreen.com/apawriting-helps.html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7535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1449</Words>
  <Application>Microsoft Office PowerPoint</Application>
  <PresentationFormat>Widescreen</PresentationFormat>
  <Paragraphs>188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Berlin Sans FB</vt:lpstr>
      <vt:lpstr>Bradley Hand ITC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Arbelo, Dr. Floralba</dc:creator>
  <cp:lastModifiedBy>Richard Green</cp:lastModifiedBy>
  <cp:revision>44</cp:revision>
  <dcterms:created xsi:type="dcterms:W3CDTF">2020-04-28T17:37:43Z</dcterms:created>
  <dcterms:modified xsi:type="dcterms:W3CDTF">2022-01-05T15:40:18Z</dcterms:modified>
</cp:coreProperties>
</file>